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3"/>
  </p:notesMasterIdLst>
  <p:handoutMasterIdLst>
    <p:handoutMasterId r:id="rId24"/>
  </p:handoutMasterIdLst>
  <p:sldIdLst>
    <p:sldId id="256" r:id="rId3"/>
    <p:sldId id="257" r:id="rId4"/>
    <p:sldId id="298" r:id="rId5"/>
    <p:sldId id="1049" r:id="rId6"/>
    <p:sldId id="1048" r:id="rId7"/>
    <p:sldId id="1042" r:id="rId8"/>
    <p:sldId id="2147138608" r:id="rId9"/>
    <p:sldId id="972" r:id="rId10"/>
    <p:sldId id="2147138600" r:id="rId11"/>
    <p:sldId id="2147138599" r:id="rId12"/>
    <p:sldId id="2147138601" r:id="rId13"/>
    <p:sldId id="1050" r:id="rId14"/>
    <p:sldId id="2147138611" r:id="rId15"/>
    <p:sldId id="1014" r:id="rId16"/>
    <p:sldId id="970" r:id="rId17"/>
    <p:sldId id="2147138594" r:id="rId18"/>
    <p:sldId id="2147138593" r:id="rId19"/>
    <p:sldId id="2147138605" r:id="rId20"/>
    <p:sldId id="2147138606" r:id="rId21"/>
    <p:sldId id="2147138602" r:id="rId22"/>
  </p:sldIdLst>
  <p:sldSz cx="18288000" cy="10287000"/>
  <p:notesSz cx="7099300" cy="10234613"/>
  <p:embeddedFontLst>
    <p:embeddedFont>
      <p:font typeface="ＭＳ ゴシック" panose="020B0609070205080204" pitchFamily="49" charset="-128"/>
      <p:regular r:id="rId25"/>
    </p:embeddedFont>
    <p:embeddedFont>
      <p:font typeface="Calibri" panose="020F0502020204030204" pitchFamily="34" charset="0"/>
      <p:regular r:id="rId26"/>
      <p:bold r:id="rId27"/>
      <p:italic r:id="rId28"/>
      <p:boldItalic r:id="rId29"/>
    </p:embeddedFont>
    <p:embeddedFont>
      <p:font typeface="Corbel" panose="020B0503020204020204" pitchFamily="34" charset="0"/>
      <p:regular r:id="rId30"/>
      <p:bold r:id="rId31"/>
      <p:italic r:id="rId32"/>
      <p:boldItalic r:id="rId33"/>
    </p:embeddedFont>
    <p:embeddedFont>
      <p:font typeface="Microsoft YaHei" panose="020B0503020204020204" pitchFamily="34" charset="-122"/>
      <p:regular r:id="rId34"/>
      <p:bold r:id="rId35"/>
    </p:embeddedFont>
    <p:embeddedFont>
      <p:font typeface="Open Sans"/>
      <p:regular r:id="rId36"/>
      <p:bold r:id="rId37"/>
      <p:italic r:id="rId38"/>
      <p:boldItalic r:id="rId39"/>
    </p:embeddedFont>
    <p:embeddedFont>
      <p:font typeface="Paytone One"/>
      <p:regular r:id="rId40"/>
    </p:embeddedFont>
    <p:embeddedFont>
      <p:font typeface="Wingdings 2" panose="05020102010507070707" pitchFamily="18" charset="2"/>
      <p:regular r:id="rId41"/>
    </p:embeddedFont>
    <p:embeddedFont>
      <p:font typeface="微軟正黑體" panose="020B0604030504040204" pitchFamily="34" charset="-120"/>
      <p:regular r:id="rId42"/>
      <p:bold r:id="rId43"/>
    </p:embeddedFont>
    <p:embeddedFont>
      <p:font typeface="微軟正黑體" panose="020B0604030504040204" pitchFamily="34" charset="-120"/>
      <p:regular r:id="rId42"/>
      <p:bold r:id="rId43"/>
    </p:embeddedFont>
    <p:embeddedFont>
      <p:font typeface="標楷體" panose="03000509000000000000" pitchFamily="65" charset="-12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9E47"/>
    <a:srgbClr val="43937D"/>
    <a:srgbClr val="055E5C"/>
    <a:srgbClr val="0099CC"/>
    <a:srgbClr val="B04F4B"/>
    <a:srgbClr val="E39E48"/>
    <a:srgbClr val="477683"/>
    <a:srgbClr val="FF9900"/>
    <a:srgbClr val="0000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767E57-3AF3-4AAB-B786-035AE5C2DC87}">
  <a:tblStyle styleId="{61767E57-3AF3-4AAB-B786-035AE5C2DC8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62" autoAdjust="0"/>
    <p:restoredTop sz="94719"/>
  </p:normalViewPr>
  <p:slideViewPr>
    <p:cSldViewPr snapToGrid="0">
      <p:cViewPr varScale="1">
        <p:scale>
          <a:sx n="70" d="100"/>
          <a:sy n="70" d="100"/>
        </p:scale>
        <p:origin x="27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7.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5950E-BF16-4881-9F37-A173922D701E}" type="doc">
      <dgm:prSet loTypeId="urn:microsoft.com/office/officeart/2005/8/layout/arrow2" loCatId="process" qsTypeId="urn:microsoft.com/office/officeart/2005/8/quickstyle/simple1" qsCatId="simple" csTypeId="urn:microsoft.com/office/officeart/2005/8/colors/colorful2" csCatId="colorful" phldr="1"/>
      <dgm:spPr/>
    </dgm:pt>
    <dgm:pt modelId="{2769595F-B72F-481E-9AA3-EBC478899E07}">
      <dgm:prSet phldrT="[文字]" custT="1"/>
      <dgm:spPr>
        <a:solidFill>
          <a:srgbClr val="FFC000"/>
        </a:solidFill>
      </dgm:spPr>
      <dgm:t>
        <a:bodyPr/>
        <a:lstStyle/>
        <a:p>
          <a:pPr>
            <a:spcAft>
              <a:spcPts val="0"/>
            </a:spcAft>
          </a:pPr>
          <a:r>
            <a:rPr lang="zh-TW" altLang="en-US" sz="4400" b="1" dirty="0"/>
            <a:t>做好</a:t>
          </a:r>
          <a:endParaRPr lang="en-US" altLang="zh-TW" sz="4400" b="1" dirty="0"/>
        </a:p>
        <a:p>
          <a:pPr>
            <a:spcAft>
              <a:spcPts val="0"/>
            </a:spcAft>
          </a:pPr>
          <a:r>
            <a:rPr lang="zh-TW" altLang="en-US" sz="4000" b="1" dirty="0"/>
            <a:t>班級經營</a:t>
          </a:r>
        </a:p>
      </dgm:t>
    </dgm:pt>
    <dgm:pt modelId="{89AB8D8E-294D-477A-B534-C623C0EDBF5A}" type="parTrans" cxnId="{593DD526-1730-4BEE-B5D6-1CBD2D02C707}">
      <dgm:prSet/>
      <dgm:spPr/>
      <dgm:t>
        <a:bodyPr/>
        <a:lstStyle/>
        <a:p>
          <a:endParaRPr lang="zh-TW" altLang="en-US"/>
        </a:p>
      </dgm:t>
    </dgm:pt>
    <dgm:pt modelId="{3DB59B22-9947-48BE-9F0F-DCA6B91FA067}" type="sibTrans" cxnId="{593DD526-1730-4BEE-B5D6-1CBD2D02C707}">
      <dgm:prSet/>
      <dgm:spPr/>
      <dgm:t>
        <a:bodyPr/>
        <a:lstStyle/>
        <a:p>
          <a:endParaRPr lang="zh-TW" altLang="en-US"/>
        </a:p>
      </dgm:t>
    </dgm:pt>
    <dgm:pt modelId="{F69228E9-8B73-4707-8794-E986259C6D69}">
      <dgm:prSet phldrT="[文字]" custT="1"/>
      <dgm:spPr>
        <a:solidFill>
          <a:srgbClr val="7EC3D4"/>
        </a:solidFill>
      </dgm:spPr>
      <dgm:t>
        <a:bodyPr/>
        <a:lstStyle/>
        <a:p>
          <a:pPr>
            <a:lnSpc>
              <a:spcPct val="100000"/>
            </a:lnSpc>
            <a:spcAft>
              <a:spcPts val="0"/>
            </a:spcAft>
          </a:pPr>
          <a:r>
            <a:rPr lang="zh-TW" altLang="en-US" sz="4400" b="1" dirty="0"/>
            <a:t>查證</a:t>
          </a:r>
          <a:endParaRPr lang="en-US" altLang="zh-TW" sz="4400" b="1" dirty="0"/>
        </a:p>
        <a:p>
          <a:pPr>
            <a:lnSpc>
              <a:spcPct val="100000"/>
            </a:lnSpc>
            <a:spcAft>
              <a:spcPts val="0"/>
            </a:spcAft>
          </a:pPr>
          <a:r>
            <a:rPr lang="zh-TW" altLang="en-US" sz="4000" b="1" dirty="0"/>
            <a:t>不當行為</a:t>
          </a:r>
        </a:p>
      </dgm:t>
    </dgm:pt>
    <dgm:pt modelId="{F156FDEC-8CFD-4536-8D5A-3BB59CCFCCCD}" type="parTrans" cxnId="{7BD2CEAF-1AEC-4650-B1F9-0C11C0E04DAA}">
      <dgm:prSet/>
      <dgm:spPr/>
      <dgm:t>
        <a:bodyPr/>
        <a:lstStyle/>
        <a:p>
          <a:endParaRPr lang="zh-TW" altLang="en-US"/>
        </a:p>
      </dgm:t>
    </dgm:pt>
    <dgm:pt modelId="{AC8C81B8-6E41-4E3C-B777-3B68E2778B08}" type="sibTrans" cxnId="{7BD2CEAF-1AEC-4650-B1F9-0C11C0E04DAA}">
      <dgm:prSet/>
      <dgm:spPr/>
      <dgm:t>
        <a:bodyPr/>
        <a:lstStyle/>
        <a:p>
          <a:endParaRPr lang="zh-TW" altLang="en-US"/>
        </a:p>
      </dgm:t>
    </dgm:pt>
    <dgm:pt modelId="{85101525-163E-474D-B72C-23EE4D2D2376}">
      <dgm:prSet phldrT="[文字]" custT="1"/>
      <dgm:spPr>
        <a:solidFill>
          <a:schemeClr val="accent3">
            <a:lumMod val="40000"/>
            <a:lumOff val="60000"/>
          </a:schemeClr>
        </a:solidFill>
      </dgm:spPr>
      <dgm:t>
        <a:bodyPr/>
        <a:lstStyle/>
        <a:p>
          <a:pPr>
            <a:lnSpc>
              <a:spcPct val="100000"/>
            </a:lnSpc>
            <a:spcAft>
              <a:spcPts val="0"/>
            </a:spcAft>
          </a:pPr>
          <a:r>
            <a:rPr lang="zh-TW" altLang="en-US" sz="4400" b="1" dirty="0"/>
            <a:t>積極</a:t>
          </a:r>
          <a:endParaRPr lang="en-US" altLang="zh-TW" sz="4400" b="1" dirty="0"/>
        </a:p>
        <a:p>
          <a:pPr>
            <a:lnSpc>
              <a:spcPct val="100000"/>
            </a:lnSpc>
            <a:spcAft>
              <a:spcPts val="0"/>
            </a:spcAft>
          </a:pPr>
          <a:r>
            <a:rPr lang="zh-TW" altLang="en-US" sz="4000" b="1" dirty="0"/>
            <a:t>輔導介入</a:t>
          </a:r>
        </a:p>
      </dgm:t>
    </dgm:pt>
    <dgm:pt modelId="{9D5F18DE-6B09-42D0-A865-4392750F1EBF}" type="parTrans" cxnId="{ED05C1E4-DF35-4C32-9C33-676F42C54D23}">
      <dgm:prSet/>
      <dgm:spPr/>
      <dgm:t>
        <a:bodyPr/>
        <a:lstStyle/>
        <a:p>
          <a:endParaRPr lang="zh-TW" altLang="en-US"/>
        </a:p>
      </dgm:t>
    </dgm:pt>
    <dgm:pt modelId="{B45673FA-5468-4042-A277-99C6E8DA19B7}" type="sibTrans" cxnId="{ED05C1E4-DF35-4C32-9C33-676F42C54D23}">
      <dgm:prSet/>
      <dgm:spPr/>
      <dgm:t>
        <a:bodyPr/>
        <a:lstStyle/>
        <a:p>
          <a:endParaRPr lang="zh-TW" altLang="en-US"/>
        </a:p>
      </dgm:t>
    </dgm:pt>
    <dgm:pt modelId="{48B6F3CE-DA07-7F47-9010-F2F021928BF4}">
      <dgm:prSet phldrT="[文字]" custT="1"/>
      <dgm:spPr>
        <a:solidFill>
          <a:schemeClr val="accent3">
            <a:lumMod val="40000"/>
            <a:lumOff val="60000"/>
          </a:schemeClr>
        </a:solidFill>
      </dgm:spPr>
      <dgm:t>
        <a:bodyPr/>
        <a:lstStyle/>
        <a:p>
          <a:pPr>
            <a:lnSpc>
              <a:spcPct val="100000"/>
            </a:lnSpc>
            <a:spcAft>
              <a:spcPts val="0"/>
            </a:spcAft>
          </a:pPr>
          <a:r>
            <a:rPr lang="zh-TW" altLang="en-US" sz="4400" b="1" dirty="0"/>
            <a:t>減少</a:t>
          </a:r>
          <a:endParaRPr lang="en-US" altLang="zh-TW" sz="4400" b="1" dirty="0"/>
        </a:p>
        <a:p>
          <a:pPr>
            <a:lnSpc>
              <a:spcPct val="100000"/>
            </a:lnSpc>
            <a:spcAft>
              <a:spcPts val="0"/>
            </a:spcAft>
          </a:pPr>
          <a:r>
            <a:rPr lang="zh-TW" altLang="en-US" sz="4000" b="1" dirty="0"/>
            <a:t>霸凌事件</a:t>
          </a:r>
          <a:endParaRPr lang="en-US" altLang="zh-TW" sz="4000" b="1" dirty="0"/>
        </a:p>
        <a:p>
          <a:pPr>
            <a:lnSpc>
              <a:spcPct val="100000"/>
            </a:lnSpc>
            <a:spcAft>
              <a:spcPts val="0"/>
            </a:spcAft>
          </a:pPr>
          <a:endParaRPr lang="zh-TW" altLang="en-US" sz="2800" b="1" dirty="0"/>
        </a:p>
      </dgm:t>
    </dgm:pt>
    <dgm:pt modelId="{3003AFF5-48D5-0B4C-9F13-162679407C93}" type="parTrans" cxnId="{2098185B-1085-9D40-A9A7-ECC47A8FBAA4}">
      <dgm:prSet/>
      <dgm:spPr/>
      <dgm:t>
        <a:bodyPr/>
        <a:lstStyle/>
        <a:p>
          <a:endParaRPr lang="zh-TW" altLang="en-US"/>
        </a:p>
      </dgm:t>
    </dgm:pt>
    <dgm:pt modelId="{70931114-DD06-6642-A259-5D55D2C862E9}" type="sibTrans" cxnId="{2098185B-1085-9D40-A9A7-ECC47A8FBAA4}">
      <dgm:prSet/>
      <dgm:spPr/>
      <dgm:t>
        <a:bodyPr/>
        <a:lstStyle/>
        <a:p>
          <a:endParaRPr lang="zh-TW" altLang="en-US"/>
        </a:p>
      </dgm:t>
    </dgm:pt>
    <dgm:pt modelId="{1E499849-DAA1-4068-B2A6-26CBE48F95E2}" type="pres">
      <dgm:prSet presAssocID="{A035950E-BF16-4881-9F37-A173922D701E}" presName="arrowDiagram" presStyleCnt="0">
        <dgm:presLayoutVars>
          <dgm:chMax val="5"/>
          <dgm:dir/>
          <dgm:resizeHandles val="exact"/>
        </dgm:presLayoutVars>
      </dgm:prSet>
      <dgm:spPr/>
    </dgm:pt>
    <dgm:pt modelId="{3C8ECFA4-19A0-47BE-AEA4-E178A5A38764}" type="pres">
      <dgm:prSet presAssocID="{A035950E-BF16-4881-9F37-A173922D701E}" presName="arrow" presStyleLbl="bgShp" presStyleIdx="0" presStyleCnt="1" custLinFactNeighborX="-684"/>
      <dgm:spPr/>
    </dgm:pt>
    <dgm:pt modelId="{B3895887-E66A-8B40-996D-C4FB50B9D639}" type="pres">
      <dgm:prSet presAssocID="{A035950E-BF16-4881-9F37-A173922D701E}" presName="arrowDiagram4" presStyleCnt="0"/>
      <dgm:spPr/>
    </dgm:pt>
    <dgm:pt modelId="{99870F97-21C9-D544-B8F1-B6F2A4A4936F}" type="pres">
      <dgm:prSet presAssocID="{2769595F-B72F-481E-9AA3-EBC478899E07}" presName="bullet4a" presStyleLbl="node1" presStyleIdx="0" presStyleCnt="4"/>
      <dgm:spPr/>
    </dgm:pt>
    <dgm:pt modelId="{C7BC6777-632D-084C-AABB-197B9BAF6BDB}" type="pres">
      <dgm:prSet presAssocID="{2769595F-B72F-481E-9AA3-EBC478899E07}" presName="textBox4a" presStyleLbl="revTx" presStyleIdx="0" presStyleCnt="4" custLinFactNeighborX="-5005">
        <dgm:presLayoutVars>
          <dgm:bulletEnabled val="1"/>
        </dgm:presLayoutVars>
      </dgm:prSet>
      <dgm:spPr/>
    </dgm:pt>
    <dgm:pt modelId="{9EF63CCF-60E5-C648-A438-7BA46602FA34}" type="pres">
      <dgm:prSet presAssocID="{F69228E9-8B73-4707-8794-E986259C6D69}" presName="bullet4b" presStyleLbl="node1" presStyleIdx="1" presStyleCnt="4"/>
      <dgm:spPr/>
    </dgm:pt>
    <dgm:pt modelId="{14E16BAA-381C-9142-B519-6F72A7812BD8}" type="pres">
      <dgm:prSet presAssocID="{F69228E9-8B73-4707-8794-E986259C6D69}" presName="textBox4b" presStyleLbl="revTx" presStyleIdx="1" presStyleCnt="4">
        <dgm:presLayoutVars>
          <dgm:bulletEnabled val="1"/>
        </dgm:presLayoutVars>
      </dgm:prSet>
      <dgm:spPr/>
    </dgm:pt>
    <dgm:pt modelId="{C4B7460B-CB5B-D741-80BD-18E674165FC6}" type="pres">
      <dgm:prSet presAssocID="{85101525-163E-474D-B72C-23EE4D2D2376}" presName="bullet4c" presStyleLbl="node1" presStyleIdx="2" presStyleCnt="4"/>
      <dgm:spPr/>
    </dgm:pt>
    <dgm:pt modelId="{FF603DE9-A998-1E48-B06E-D932A7DA1CE0}" type="pres">
      <dgm:prSet presAssocID="{85101525-163E-474D-B72C-23EE4D2D2376}" presName="textBox4c" presStyleLbl="revTx" presStyleIdx="2" presStyleCnt="4" custLinFactNeighborX="3730">
        <dgm:presLayoutVars>
          <dgm:bulletEnabled val="1"/>
        </dgm:presLayoutVars>
      </dgm:prSet>
      <dgm:spPr/>
    </dgm:pt>
    <dgm:pt modelId="{81EFFA71-DD71-1D48-AD01-2E78A8A4ECD5}" type="pres">
      <dgm:prSet presAssocID="{48B6F3CE-DA07-7F47-9010-F2F021928BF4}" presName="bullet4d" presStyleLbl="node1" presStyleIdx="3" presStyleCnt="4"/>
      <dgm:spPr/>
    </dgm:pt>
    <dgm:pt modelId="{0DB00DDC-1DF3-A64B-A7D4-078C76CB9DBD}" type="pres">
      <dgm:prSet presAssocID="{48B6F3CE-DA07-7F47-9010-F2F021928BF4}" presName="textBox4d" presStyleLbl="revTx" presStyleIdx="3" presStyleCnt="4">
        <dgm:presLayoutVars>
          <dgm:bulletEnabled val="1"/>
        </dgm:presLayoutVars>
      </dgm:prSet>
      <dgm:spPr/>
    </dgm:pt>
  </dgm:ptLst>
  <dgm:cxnLst>
    <dgm:cxn modelId="{593DD526-1730-4BEE-B5D6-1CBD2D02C707}" srcId="{A035950E-BF16-4881-9F37-A173922D701E}" destId="{2769595F-B72F-481E-9AA3-EBC478899E07}" srcOrd="0" destOrd="0" parTransId="{89AB8D8E-294D-477A-B534-C623C0EDBF5A}" sibTransId="{3DB59B22-9947-48BE-9F0F-DCA6B91FA067}"/>
    <dgm:cxn modelId="{9A09013F-1DAA-AB48-8497-C572FCE2CA8E}" type="presOf" srcId="{2769595F-B72F-481E-9AA3-EBC478899E07}" destId="{C7BC6777-632D-084C-AABB-197B9BAF6BDB}" srcOrd="0" destOrd="0" presId="urn:microsoft.com/office/officeart/2005/8/layout/arrow2"/>
    <dgm:cxn modelId="{2098185B-1085-9D40-A9A7-ECC47A8FBAA4}" srcId="{A035950E-BF16-4881-9F37-A173922D701E}" destId="{48B6F3CE-DA07-7F47-9010-F2F021928BF4}" srcOrd="3" destOrd="0" parTransId="{3003AFF5-48D5-0B4C-9F13-162679407C93}" sibTransId="{70931114-DD06-6642-A259-5D55D2C862E9}"/>
    <dgm:cxn modelId="{D9768E76-D330-6C49-98AA-5AAF9B25CAA1}" type="presOf" srcId="{48B6F3CE-DA07-7F47-9010-F2F021928BF4}" destId="{0DB00DDC-1DF3-A64B-A7D4-078C76CB9DBD}" srcOrd="0" destOrd="0" presId="urn:microsoft.com/office/officeart/2005/8/layout/arrow2"/>
    <dgm:cxn modelId="{79BD63AC-DACF-8F45-8295-1142F6913A28}" type="presOf" srcId="{85101525-163E-474D-B72C-23EE4D2D2376}" destId="{FF603DE9-A998-1E48-B06E-D932A7DA1CE0}" srcOrd="0" destOrd="0" presId="urn:microsoft.com/office/officeart/2005/8/layout/arrow2"/>
    <dgm:cxn modelId="{7BD2CEAF-1AEC-4650-B1F9-0C11C0E04DAA}" srcId="{A035950E-BF16-4881-9F37-A173922D701E}" destId="{F69228E9-8B73-4707-8794-E986259C6D69}" srcOrd="1" destOrd="0" parTransId="{F156FDEC-8CFD-4536-8D5A-3BB59CCFCCCD}" sibTransId="{AC8C81B8-6E41-4E3C-B777-3B68E2778B08}"/>
    <dgm:cxn modelId="{9D4718BA-88C5-484B-8E08-37285F161A30}" type="presOf" srcId="{F69228E9-8B73-4707-8794-E986259C6D69}" destId="{14E16BAA-381C-9142-B519-6F72A7812BD8}" srcOrd="0" destOrd="0" presId="urn:microsoft.com/office/officeart/2005/8/layout/arrow2"/>
    <dgm:cxn modelId="{12F68FBC-F7FB-4D7F-A6E1-6D091C253A0C}" type="presOf" srcId="{A035950E-BF16-4881-9F37-A173922D701E}" destId="{1E499849-DAA1-4068-B2A6-26CBE48F95E2}" srcOrd="0" destOrd="0" presId="urn:microsoft.com/office/officeart/2005/8/layout/arrow2"/>
    <dgm:cxn modelId="{ED05C1E4-DF35-4C32-9C33-676F42C54D23}" srcId="{A035950E-BF16-4881-9F37-A173922D701E}" destId="{85101525-163E-474D-B72C-23EE4D2D2376}" srcOrd="2" destOrd="0" parTransId="{9D5F18DE-6B09-42D0-A865-4392750F1EBF}" sibTransId="{B45673FA-5468-4042-A277-99C6E8DA19B7}"/>
    <dgm:cxn modelId="{4A94D80F-789B-4BB3-85B0-E8B7CADBF354}" type="presParOf" srcId="{1E499849-DAA1-4068-B2A6-26CBE48F95E2}" destId="{3C8ECFA4-19A0-47BE-AEA4-E178A5A38764}" srcOrd="0" destOrd="0" presId="urn:microsoft.com/office/officeart/2005/8/layout/arrow2"/>
    <dgm:cxn modelId="{69DFED81-68A5-DE47-9995-8F28077CD387}" type="presParOf" srcId="{1E499849-DAA1-4068-B2A6-26CBE48F95E2}" destId="{B3895887-E66A-8B40-996D-C4FB50B9D639}" srcOrd="1" destOrd="0" presId="urn:microsoft.com/office/officeart/2005/8/layout/arrow2"/>
    <dgm:cxn modelId="{6B6EE4EF-F0B9-D647-B325-99231A732316}" type="presParOf" srcId="{B3895887-E66A-8B40-996D-C4FB50B9D639}" destId="{99870F97-21C9-D544-B8F1-B6F2A4A4936F}" srcOrd="0" destOrd="0" presId="urn:microsoft.com/office/officeart/2005/8/layout/arrow2"/>
    <dgm:cxn modelId="{5B1FB644-4024-224D-A1C8-D5DCF1BF409B}" type="presParOf" srcId="{B3895887-E66A-8B40-996D-C4FB50B9D639}" destId="{C7BC6777-632D-084C-AABB-197B9BAF6BDB}" srcOrd="1" destOrd="0" presId="urn:microsoft.com/office/officeart/2005/8/layout/arrow2"/>
    <dgm:cxn modelId="{BBC919F7-5229-3344-9E93-BFF16A8E74ED}" type="presParOf" srcId="{B3895887-E66A-8B40-996D-C4FB50B9D639}" destId="{9EF63CCF-60E5-C648-A438-7BA46602FA34}" srcOrd="2" destOrd="0" presId="urn:microsoft.com/office/officeart/2005/8/layout/arrow2"/>
    <dgm:cxn modelId="{F8802CDE-022B-0E47-8A03-36B74EB3B8D1}" type="presParOf" srcId="{B3895887-E66A-8B40-996D-C4FB50B9D639}" destId="{14E16BAA-381C-9142-B519-6F72A7812BD8}" srcOrd="3" destOrd="0" presId="urn:microsoft.com/office/officeart/2005/8/layout/arrow2"/>
    <dgm:cxn modelId="{C05910D9-FD17-7A41-8F99-D929C59E5BF0}" type="presParOf" srcId="{B3895887-E66A-8B40-996D-C4FB50B9D639}" destId="{C4B7460B-CB5B-D741-80BD-18E674165FC6}" srcOrd="4" destOrd="0" presId="urn:microsoft.com/office/officeart/2005/8/layout/arrow2"/>
    <dgm:cxn modelId="{3909D2A0-E87A-A14D-83B7-A3EA16EE1259}" type="presParOf" srcId="{B3895887-E66A-8B40-996D-C4FB50B9D639}" destId="{FF603DE9-A998-1E48-B06E-D932A7DA1CE0}" srcOrd="5" destOrd="0" presId="urn:microsoft.com/office/officeart/2005/8/layout/arrow2"/>
    <dgm:cxn modelId="{E1C9A7FC-8043-D240-BD7F-5BE8DF7A20C8}" type="presParOf" srcId="{B3895887-E66A-8B40-996D-C4FB50B9D639}" destId="{81EFFA71-DD71-1D48-AD01-2E78A8A4ECD5}" srcOrd="6" destOrd="0" presId="urn:microsoft.com/office/officeart/2005/8/layout/arrow2"/>
    <dgm:cxn modelId="{F57D29FD-D476-7942-B58D-216C5D11FEFC}" type="presParOf" srcId="{B3895887-E66A-8B40-996D-C4FB50B9D639}" destId="{0DB00DDC-1DF3-A64B-A7D4-078C76CB9DBD}"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16998E-EEC6-46CF-85C7-337E629CE84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12141316-091F-40F8-AA75-32D575AED431}">
      <dgm:prSet phldrT="[文字]" custT="1"/>
      <dgm:spPr/>
      <dgm:t>
        <a:bodyPr/>
        <a:lstStyle/>
        <a:p>
          <a:r>
            <a:rPr lang="zh-TW" altLang="en-US" sz="3200" b="1" dirty="0">
              <a:solidFill>
                <a:schemeClr val="accent2">
                  <a:lumMod val="50000"/>
                </a:schemeClr>
              </a:solidFill>
              <a:latin typeface="+mj-ea"/>
              <a:ea typeface="+mj-ea"/>
            </a:rPr>
            <a:t>預防階段</a:t>
          </a:r>
        </a:p>
      </dgm:t>
    </dgm:pt>
    <dgm:pt modelId="{3C9111C8-2A82-4C60-8AEF-C67F7EA97DBF}" type="parTrans" cxnId="{B42912AB-A2DE-4FCE-BA04-8848C7173F81}">
      <dgm:prSet/>
      <dgm:spPr/>
      <dgm:t>
        <a:bodyPr/>
        <a:lstStyle/>
        <a:p>
          <a:endParaRPr lang="zh-TW" altLang="en-US"/>
        </a:p>
      </dgm:t>
    </dgm:pt>
    <dgm:pt modelId="{E9BB9C6C-56BA-4779-8DBC-F17FDD76C820}" type="sibTrans" cxnId="{B42912AB-A2DE-4FCE-BA04-8848C7173F81}">
      <dgm:prSet/>
      <dgm:spPr/>
      <dgm:t>
        <a:bodyPr/>
        <a:lstStyle/>
        <a:p>
          <a:endParaRPr lang="zh-TW" altLang="en-US"/>
        </a:p>
      </dgm:t>
    </dgm:pt>
    <dgm:pt modelId="{02D8BD6D-DDBE-4012-91BB-3EFF0AFDF8CF}">
      <dgm:prSet phldrT="[文字]" custT="1"/>
      <dgm:spPr/>
      <dgm:t>
        <a:bodyPr/>
        <a:lstStyle/>
        <a:p>
          <a:r>
            <a:rPr lang="zh-TW" altLang="en-US" sz="2000" dirty="0">
              <a:latin typeface="+mj-ea"/>
              <a:ea typeface="+mj-ea"/>
            </a:rPr>
            <a:t>防制準則</a:t>
          </a:r>
          <a:r>
            <a:rPr lang="zh-TW" altLang="en-US" sz="2000" b="1" dirty="0">
              <a:solidFill>
                <a:srgbClr val="C00000"/>
              </a:solidFill>
              <a:latin typeface="+mj-ea"/>
              <a:ea typeface="+mj-ea"/>
            </a:rPr>
            <a:t>第</a:t>
          </a:r>
          <a:r>
            <a:rPr lang="en-US" altLang="zh-TW" sz="2000" b="1" dirty="0">
              <a:solidFill>
                <a:srgbClr val="C00000"/>
              </a:solidFill>
              <a:latin typeface="+mj-ea"/>
              <a:ea typeface="+mj-ea"/>
            </a:rPr>
            <a:t>8</a:t>
          </a:r>
          <a:r>
            <a:rPr lang="zh-TW" altLang="en-US" sz="2000" b="1" dirty="0">
              <a:solidFill>
                <a:srgbClr val="C00000"/>
              </a:solidFill>
              <a:latin typeface="+mj-ea"/>
              <a:ea typeface="+mj-ea"/>
            </a:rPr>
            <a:t>條</a:t>
          </a:r>
        </a:p>
      </dgm:t>
    </dgm:pt>
    <dgm:pt modelId="{7B5C4D2A-9734-4754-86B7-75C84BED7470}" type="parTrans" cxnId="{3482041E-749D-45FE-A8B8-075C0909D9A7}">
      <dgm:prSet/>
      <dgm:spPr/>
      <dgm:t>
        <a:bodyPr/>
        <a:lstStyle/>
        <a:p>
          <a:endParaRPr lang="zh-TW" altLang="en-US"/>
        </a:p>
      </dgm:t>
    </dgm:pt>
    <dgm:pt modelId="{341F2D6B-DB05-473A-A571-B93F66FFED8D}" type="sibTrans" cxnId="{3482041E-749D-45FE-A8B8-075C0909D9A7}">
      <dgm:prSet/>
      <dgm:spPr/>
      <dgm:t>
        <a:bodyPr/>
        <a:lstStyle/>
        <a:p>
          <a:endParaRPr lang="zh-TW" altLang="en-US"/>
        </a:p>
      </dgm:t>
    </dgm:pt>
    <dgm:pt modelId="{BC9BDCED-08E2-4E1F-BAF4-B62B4DD7B29A}">
      <dgm:prSet phldrT="[文字]" custT="1"/>
      <dgm:spPr/>
      <dgm:t>
        <a:bodyPr/>
        <a:lstStyle/>
        <a:p>
          <a:r>
            <a:rPr lang="zh-TW" altLang="en-US" sz="2000" dirty="0">
              <a:latin typeface="+mj-ea"/>
              <a:ea typeface="+mj-ea"/>
            </a:rPr>
            <a:t>各級主管機關及學校應以預防及輔導為原則，分別採取下列防制機制及措施，積極推動校園霸凌防制工作：</a:t>
          </a:r>
        </a:p>
      </dgm:t>
    </dgm:pt>
    <dgm:pt modelId="{6095C966-FEEC-4CE6-95C1-A19B03340185}" type="parTrans" cxnId="{6C09222A-58A4-411B-A345-ACB7765603B8}">
      <dgm:prSet/>
      <dgm:spPr/>
      <dgm:t>
        <a:bodyPr/>
        <a:lstStyle/>
        <a:p>
          <a:endParaRPr lang="zh-TW" altLang="en-US"/>
        </a:p>
      </dgm:t>
    </dgm:pt>
    <dgm:pt modelId="{D79CAE28-E594-47B8-87C8-DF1B549BE620}" type="sibTrans" cxnId="{6C09222A-58A4-411B-A345-ACB7765603B8}">
      <dgm:prSet/>
      <dgm:spPr/>
      <dgm:t>
        <a:bodyPr/>
        <a:lstStyle/>
        <a:p>
          <a:endParaRPr lang="zh-TW" altLang="en-US"/>
        </a:p>
      </dgm:t>
    </dgm:pt>
    <dgm:pt modelId="{2795FEF5-C418-4955-BE31-CFE788CE4166}">
      <dgm:prSet phldrT="[文字]" custT="1"/>
      <dgm:spPr/>
      <dgm:t>
        <a:bodyPr/>
        <a:lstStyle/>
        <a:p>
          <a:r>
            <a:rPr lang="zh-TW" altLang="en-US" sz="3200" b="1" dirty="0">
              <a:solidFill>
                <a:schemeClr val="accent2">
                  <a:lumMod val="50000"/>
                </a:schemeClr>
              </a:solidFill>
              <a:latin typeface="+mj-ea"/>
              <a:ea typeface="+mj-ea"/>
            </a:rPr>
            <a:t>處理階段</a:t>
          </a:r>
        </a:p>
      </dgm:t>
    </dgm:pt>
    <dgm:pt modelId="{80BB870B-164F-45B6-A694-266B6443544F}" type="parTrans" cxnId="{95635539-2BE5-439F-B474-7CDFA02C5DF2}">
      <dgm:prSet/>
      <dgm:spPr/>
      <dgm:t>
        <a:bodyPr/>
        <a:lstStyle/>
        <a:p>
          <a:endParaRPr lang="zh-TW" altLang="en-US"/>
        </a:p>
      </dgm:t>
    </dgm:pt>
    <dgm:pt modelId="{A054A810-A5B4-4ED6-B1C3-0662BC12E9BE}" type="sibTrans" cxnId="{95635539-2BE5-439F-B474-7CDFA02C5DF2}">
      <dgm:prSet/>
      <dgm:spPr/>
      <dgm:t>
        <a:bodyPr/>
        <a:lstStyle/>
        <a:p>
          <a:endParaRPr lang="zh-TW" altLang="en-US"/>
        </a:p>
      </dgm:t>
    </dgm:pt>
    <dgm:pt modelId="{12189A9A-620D-4114-A153-1961B4A2DCC4}">
      <dgm:prSet phldrT="[文字]" custT="1"/>
      <dgm:spPr/>
      <dgm:t>
        <a:bodyPr/>
        <a:lstStyle/>
        <a:p>
          <a:r>
            <a:rPr lang="zh-TW" altLang="en-US" sz="2400" dirty="0">
              <a:latin typeface="+mj-ea"/>
              <a:ea typeface="+mj-ea"/>
            </a:rPr>
            <a:t>防制準則</a:t>
          </a:r>
          <a:r>
            <a:rPr lang="zh-TW" altLang="en-US" sz="2400" b="1" dirty="0">
              <a:solidFill>
                <a:srgbClr val="C00000"/>
              </a:solidFill>
              <a:latin typeface="+mj-ea"/>
              <a:ea typeface="+mj-ea"/>
            </a:rPr>
            <a:t>第</a:t>
          </a:r>
          <a:r>
            <a:rPr lang="en-US" altLang="zh-TW" sz="2400" b="1" dirty="0">
              <a:solidFill>
                <a:srgbClr val="C00000"/>
              </a:solidFill>
              <a:latin typeface="+mj-ea"/>
              <a:ea typeface="+mj-ea"/>
            </a:rPr>
            <a:t>38</a:t>
          </a:r>
          <a:r>
            <a:rPr lang="zh-TW" altLang="en-US" sz="2400" b="1" dirty="0">
              <a:solidFill>
                <a:srgbClr val="C00000"/>
              </a:solidFill>
              <a:latin typeface="+mj-ea"/>
              <a:ea typeface="+mj-ea"/>
            </a:rPr>
            <a:t>條</a:t>
          </a:r>
        </a:p>
      </dgm:t>
    </dgm:pt>
    <dgm:pt modelId="{D98F6084-01CF-4982-A3CF-544F2BF75E32}" type="parTrans" cxnId="{CBF508AA-251B-4AD9-A122-A16AAFFF16E4}">
      <dgm:prSet/>
      <dgm:spPr/>
      <dgm:t>
        <a:bodyPr/>
        <a:lstStyle/>
        <a:p>
          <a:endParaRPr lang="zh-TW" altLang="en-US"/>
        </a:p>
      </dgm:t>
    </dgm:pt>
    <dgm:pt modelId="{D554854F-6A41-45FF-901F-5FB9C3A27854}" type="sibTrans" cxnId="{CBF508AA-251B-4AD9-A122-A16AAFFF16E4}">
      <dgm:prSet/>
      <dgm:spPr/>
      <dgm:t>
        <a:bodyPr/>
        <a:lstStyle/>
        <a:p>
          <a:endParaRPr lang="zh-TW" altLang="en-US"/>
        </a:p>
      </dgm:t>
    </dgm:pt>
    <dgm:pt modelId="{8A42E954-15D4-4215-8CAE-24808C4DA74D}">
      <dgm:prSet phldrT="[文字]" custT="1"/>
      <dgm:spPr/>
      <dgm:t>
        <a:bodyPr/>
        <a:lstStyle/>
        <a:p>
          <a:r>
            <a:rPr lang="zh-TW" altLang="en-US" sz="3200" b="1" dirty="0">
              <a:solidFill>
                <a:schemeClr val="accent2">
                  <a:lumMod val="50000"/>
                </a:schemeClr>
              </a:solidFill>
              <a:latin typeface="+mj-ea"/>
              <a:ea typeface="+mj-ea"/>
            </a:rPr>
            <a:t>決議階段</a:t>
          </a:r>
        </a:p>
      </dgm:t>
    </dgm:pt>
    <dgm:pt modelId="{A8FC39A4-BA5E-4EDA-A1AE-D1912A33AE90}" type="parTrans" cxnId="{7CCA4EDC-BAC9-42FE-8D31-57DAC4F53D6F}">
      <dgm:prSet/>
      <dgm:spPr/>
      <dgm:t>
        <a:bodyPr/>
        <a:lstStyle/>
        <a:p>
          <a:endParaRPr lang="zh-TW" altLang="en-US"/>
        </a:p>
      </dgm:t>
    </dgm:pt>
    <dgm:pt modelId="{6F36384C-E4B5-4B51-8C75-D6FE233CD1FB}" type="sibTrans" cxnId="{7CCA4EDC-BAC9-42FE-8D31-57DAC4F53D6F}">
      <dgm:prSet/>
      <dgm:spPr/>
      <dgm:t>
        <a:bodyPr/>
        <a:lstStyle/>
        <a:p>
          <a:endParaRPr lang="zh-TW" altLang="en-US"/>
        </a:p>
      </dgm:t>
    </dgm:pt>
    <dgm:pt modelId="{62F6B737-1340-4A94-BABE-FC9F03003705}">
      <dgm:prSet phldrT="[文字]" custT="1"/>
      <dgm:spPr/>
      <dgm:t>
        <a:bodyPr/>
        <a:lstStyle/>
        <a:p>
          <a:r>
            <a:rPr lang="zh-TW" altLang="en-US" sz="2400" dirty="0">
              <a:latin typeface="+mj-ea"/>
              <a:ea typeface="+mj-ea"/>
            </a:rPr>
            <a:t>防制準則第</a:t>
          </a:r>
          <a:r>
            <a:rPr lang="en-US" altLang="zh-TW" sz="2400" dirty="0">
              <a:latin typeface="+mj-ea"/>
              <a:ea typeface="+mj-ea"/>
            </a:rPr>
            <a:t>21</a:t>
          </a:r>
          <a:r>
            <a:rPr lang="zh-TW" altLang="en-US" sz="2400" dirty="0">
              <a:latin typeface="+mj-ea"/>
              <a:ea typeface="+mj-ea"/>
            </a:rPr>
            <a:t>條</a:t>
          </a:r>
          <a:r>
            <a:rPr lang="en-US" altLang="zh-TW" sz="2400" dirty="0">
              <a:latin typeface="+mj-ea"/>
              <a:ea typeface="+mj-ea"/>
            </a:rPr>
            <a:t>(</a:t>
          </a:r>
          <a:r>
            <a:rPr lang="zh-TW" altLang="en-US" sz="2400" b="1" dirty="0">
              <a:solidFill>
                <a:srgbClr val="C00000"/>
              </a:solidFill>
              <a:latin typeface="+mj-ea"/>
              <a:ea typeface="+mj-ea"/>
            </a:rPr>
            <a:t>平時查證</a:t>
          </a:r>
          <a:r>
            <a:rPr lang="en-US" altLang="zh-TW" sz="2400" dirty="0">
              <a:latin typeface="+mj-ea"/>
              <a:ea typeface="+mj-ea"/>
            </a:rPr>
            <a:t>)</a:t>
          </a:r>
          <a:r>
            <a:rPr lang="zh-TW" altLang="en-US" sz="2400" dirty="0">
              <a:latin typeface="+mj-ea"/>
              <a:ea typeface="+mj-ea"/>
            </a:rPr>
            <a:t>：提供適當</a:t>
          </a:r>
          <a:r>
            <a:rPr lang="zh-TW" altLang="en-US" sz="2400" b="1" dirty="0">
              <a:solidFill>
                <a:srgbClr val="C00000"/>
              </a:solidFill>
              <a:latin typeface="+mj-ea"/>
              <a:ea typeface="+mj-ea"/>
            </a:rPr>
            <a:t>心理諮商與輔導</a:t>
          </a:r>
          <a:r>
            <a:rPr lang="zh-TW" altLang="en-US" sz="2400" dirty="0">
              <a:latin typeface="+mj-ea"/>
              <a:ea typeface="+mj-ea"/>
            </a:rPr>
            <a:t>。</a:t>
          </a:r>
        </a:p>
      </dgm:t>
    </dgm:pt>
    <dgm:pt modelId="{29643CC2-289E-403F-B779-0B5832CEC503}" type="parTrans" cxnId="{8CB2C9FE-3D99-4E41-8586-A5F8681CFBCB}">
      <dgm:prSet/>
      <dgm:spPr/>
      <dgm:t>
        <a:bodyPr/>
        <a:lstStyle/>
        <a:p>
          <a:endParaRPr lang="zh-TW" altLang="en-US"/>
        </a:p>
      </dgm:t>
    </dgm:pt>
    <dgm:pt modelId="{C7FCB699-44D6-44AD-B159-094977F2C136}" type="sibTrans" cxnId="{8CB2C9FE-3D99-4E41-8586-A5F8681CFBCB}">
      <dgm:prSet/>
      <dgm:spPr/>
      <dgm:t>
        <a:bodyPr/>
        <a:lstStyle/>
        <a:p>
          <a:endParaRPr lang="zh-TW" altLang="en-US"/>
        </a:p>
      </dgm:t>
    </dgm:pt>
    <dgm:pt modelId="{06D1985C-4C74-45DC-B882-C4A5C24C943B}">
      <dgm:prSet phldrT="[文字]" custT="1"/>
      <dgm:spPr/>
      <dgm:t>
        <a:bodyPr/>
        <a:lstStyle/>
        <a:p>
          <a:r>
            <a:rPr lang="zh-TW" altLang="en-US" sz="3200" b="1" dirty="0">
              <a:solidFill>
                <a:schemeClr val="accent2">
                  <a:lumMod val="50000"/>
                </a:schemeClr>
              </a:solidFill>
              <a:latin typeface="+mj-ea"/>
              <a:ea typeface="+mj-ea"/>
            </a:rPr>
            <a:t>輔導階段</a:t>
          </a:r>
        </a:p>
      </dgm:t>
    </dgm:pt>
    <dgm:pt modelId="{EF981CD0-D609-4BDD-A940-9C3D373E7332}" type="parTrans" cxnId="{815DFD26-F9A6-4AA5-BBA0-19FC8FF7D759}">
      <dgm:prSet/>
      <dgm:spPr/>
      <dgm:t>
        <a:bodyPr/>
        <a:lstStyle/>
        <a:p>
          <a:endParaRPr lang="zh-TW" altLang="en-US"/>
        </a:p>
      </dgm:t>
    </dgm:pt>
    <dgm:pt modelId="{4FC6F622-A3E8-4C05-A14F-F328D799F988}" type="sibTrans" cxnId="{815DFD26-F9A6-4AA5-BBA0-19FC8FF7D759}">
      <dgm:prSet/>
      <dgm:spPr/>
      <dgm:t>
        <a:bodyPr/>
        <a:lstStyle/>
        <a:p>
          <a:endParaRPr lang="zh-TW" altLang="en-US"/>
        </a:p>
      </dgm:t>
    </dgm:pt>
    <dgm:pt modelId="{9B1D3681-7FBC-4DDB-B256-EDEF8D849F8E}">
      <dgm:prSet custT="1"/>
      <dgm:spPr/>
      <dgm:t>
        <a:bodyPr/>
        <a:lstStyle/>
        <a:p>
          <a:r>
            <a:rPr lang="zh-TW" altLang="en-US" sz="2400" dirty="0">
              <a:latin typeface="+mj-ea"/>
              <a:ea typeface="+mj-ea"/>
            </a:rPr>
            <a:t>防制準則</a:t>
          </a:r>
          <a:r>
            <a:rPr lang="zh-TW" altLang="en-US" sz="2400" b="1" dirty="0">
              <a:solidFill>
                <a:srgbClr val="C00000"/>
              </a:solidFill>
              <a:latin typeface="+mj-ea"/>
              <a:ea typeface="+mj-ea"/>
            </a:rPr>
            <a:t>第</a:t>
          </a:r>
          <a:r>
            <a:rPr lang="en-US" altLang="zh-TW" sz="2400" b="1" dirty="0">
              <a:solidFill>
                <a:srgbClr val="C00000"/>
              </a:solidFill>
              <a:latin typeface="+mj-ea"/>
              <a:ea typeface="+mj-ea"/>
            </a:rPr>
            <a:t>58</a:t>
          </a:r>
          <a:r>
            <a:rPr lang="zh-TW" altLang="en-US" sz="2400" b="1" dirty="0">
              <a:solidFill>
                <a:srgbClr val="C00000"/>
              </a:solidFill>
              <a:latin typeface="+mj-ea"/>
              <a:ea typeface="+mj-ea"/>
            </a:rPr>
            <a:t>條</a:t>
          </a:r>
        </a:p>
      </dgm:t>
    </dgm:pt>
    <dgm:pt modelId="{0F4B4403-5A21-4A15-876E-EC1E760C7B51}" type="parTrans" cxnId="{4BE89036-4419-4E15-A05C-8705F1BF0014}">
      <dgm:prSet/>
      <dgm:spPr/>
      <dgm:t>
        <a:bodyPr/>
        <a:lstStyle/>
        <a:p>
          <a:endParaRPr lang="zh-TW" altLang="en-US"/>
        </a:p>
      </dgm:t>
    </dgm:pt>
    <dgm:pt modelId="{84537057-2E82-42B8-A463-00725EED5BF8}" type="sibTrans" cxnId="{4BE89036-4419-4E15-A05C-8705F1BF0014}">
      <dgm:prSet/>
      <dgm:spPr/>
      <dgm:t>
        <a:bodyPr/>
        <a:lstStyle/>
        <a:p>
          <a:endParaRPr lang="zh-TW" altLang="en-US"/>
        </a:p>
      </dgm:t>
    </dgm:pt>
    <dgm:pt modelId="{EC0A9CF3-1985-43DB-AC82-65D7F4F8F0E0}">
      <dgm:prSet phldrT="[文字]" custT="1"/>
      <dgm:spPr/>
      <dgm:t>
        <a:bodyPr/>
        <a:lstStyle/>
        <a:p>
          <a:r>
            <a:rPr lang="zh-TW" altLang="en-US" sz="2000" dirty="0">
              <a:latin typeface="+mj-ea"/>
              <a:ea typeface="+mj-ea"/>
            </a:rPr>
            <a:t>學校</a:t>
          </a:r>
          <a:r>
            <a:rPr lang="zh-TW" altLang="en-US" sz="2000" b="1" dirty="0">
              <a:solidFill>
                <a:srgbClr val="C00000"/>
              </a:solidFill>
              <a:latin typeface="+mj-ea"/>
              <a:ea typeface="+mj-ea"/>
            </a:rPr>
            <a:t>每學期應辦理校園霸凌防制及輔導知能相關之在職進修活動</a:t>
          </a:r>
          <a:r>
            <a:rPr lang="zh-TW" altLang="en-US" sz="2000" dirty="0">
              <a:latin typeface="+mj-ea"/>
              <a:ea typeface="+mj-ea"/>
            </a:rPr>
            <a:t>，或結合校務會議、導師會議或教師進修研習時間，強化校長、教職員工班級經營及校園霸凌防制之知能、意識及處理能力。</a:t>
          </a:r>
        </a:p>
      </dgm:t>
    </dgm:pt>
    <dgm:pt modelId="{7A9C0C8E-C054-49E1-A08F-5E59A36AC097}" type="parTrans" cxnId="{66A5C3D3-82FB-42F7-98AE-76051E5ECBEC}">
      <dgm:prSet/>
      <dgm:spPr/>
      <dgm:t>
        <a:bodyPr/>
        <a:lstStyle/>
        <a:p>
          <a:endParaRPr lang="zh-TW" altLang="en-US"/>
        </a:p>
      </dgm:t>
    </dgm:pt>
    <dgm:pt modelId="{BC33D2DB-156E-4E81-8806-4E856737EFC7}" type="sibTrans" cxnId="{66A5C3D3-82FB-42F7-98AE-76051E5ECBEC}">
      <dgm:prSet/>
      <dgm:spPr/>
      <dgm:t>
        <a:bodyPr/>
        <a:lstStyle/>
        <a:p>
          <a:endParaRPr lang="zh-TW" altLang="en-US"/>
        </a:p>
      </dgm:t>
    </dgm:pt>
    <dgm:pt modelId="{92216BE9-D741-42E2-99D3-2244F81A86D1}">
      <dgm:prSet custT="1"/>
      <dgm:spPr/>
      <dgm:t>
        <a:bodyPr/>
        <a:lstStyle/>
        <a:p>
          <a:r>
            <a:rPr lang="zh-TW" altLang="en-US" sz="2400" dirty="0">
              <a:latin typeface="+mj-ea"/>
              <a:ea typeface="+mj-ea"/>
            </a:rPr>
            <a:t>為保障生對生霸凌事件</a:t>
          </a:r>
          <a:r>
            <a:rPr lang="zh-TW" altLang="en-US" sz="2400" dirty="0">
              <a:solidFill>
                <a:srgbClr val="C00000"/>
              </a:solidFill>
              <a:latin typeface="+mj-ea"/>
              <a:ea typeface="+mj-ea"/>
            </a:rPr>
            <a:t>當事人</a:t>
          </a:r>
          <a:r>
            <a:rPr lang="zh-TW" altLang="en-US" sz="2400" dirty="0">
              <a:latin typeface="+mj-ea"/>
              <a:ea typeface="+mj-ea"/>
            </a:rPr>
            <a:t>之學習權、受教育權、身體自主權、人格發展權及其他權利，必要時，</a:t>
          </a:r>
          <a:r>
            <a:rPr lang="zh-TW" altLang="en-US" sz="2400" b="1" dirty="0">
              <a:solidFill>
                <a:srgbClr val="C00000"/>
              </a:solidFill>
              <a:latin typeface="+mj-ea"/>
              <a:ea typeface="+mj-ea"/>
            </a:rPr>
            <a:t>學校</a:t>
          </a:r>
          <a:r>
            <a:rPr lang="zh-TW" altLang="en-US" sz="2400" b="1">
              <a:solidFill>
                <a:srgbClr val="C00000"/>
              </a:solidFill>
              <a:latin typeface="+mj-ea"/>
              <a:ea typeface="+mj-ea"/>
            </a:rPr>
            <a:t>於調和、</a:t>
          </a:r>
          <a:r>
            <a:rPr lang="zh-TW" altLang="en-US" sz="2400" b="1" dirty="0">
              <a:solidFill>
                <a:srgbClr val="C00000"/>
              </a:solidFill>
              <a:latin typeface="+mj-ea"/>
              <a:ea typeface="+mj-ea"/>
            </a:rPr>
            <a:t>調查處理階段或作成終局決議後</a:t>
          </a:r>
          <a:r>
            <a:rPr lang="zh-TW" altLang="en-US" sz="2400" dirty="0">
              <a:latin typeface="+mj-ea"/>
              <a:ea typeface="+mj-ea"/>
            </a:rPr>
            <a:t>，得為下列處置：</a:t>
          </a:r>
        </a:p>
      </dgm:t>
    </dgm:pt>
    <dgm:pt modelId="{E1EB09DF-3694-4F6E-9D2D-1AE7E7228E4E}" type="parTrans" cxnId="{07C12758-EF4D-484E-84F5-A9F5E8F5F26B}">
      <dgm:prSet/>
      <dgm:spPr/>
      <dgm:t>
        <a:bodyPr/>
        <a:lstStyle/>
        <a:p>
          <a:endParaRPr lang="zh-TW" altLang="en-US"/>
        </a:p>
      </dgm:t>
    </dgm:pt>
    <dgm:pt modelId="{B0FFBD5B-0F4B-4ABE-B0FD-C98873371345}" type="sibTrans" cxnId="{07C12758-EF4D-484E-84F5-A9F5E8F5F26B}">
      <dgm:prSet/>
      <dgm:spPr/>
      <dgm:t>
        <a:bodyPr/>
        <a:lstStyle/>
        <a:p>
          <a:endParaRPr lang="zh-TW" altLang="en-US"/>
        </a:p>
      </dgm:t>
    </dgm:pt>
    <dgm:pt modelId="{6C7F6812-29A4-42A7-B61A-6F684D488F9D}">
      <dgm:prSet custT="1"/>
      <dgm:spPr/>
      <dgm:t>
        <a:bodyPr/>
        <a:lstStyle/>
        <a:p>
          <a:r>
            <a:rPr lang="zh-TW" altLang="en-US" sz="2400" b="1" dirty="0">
              <a:solidFill>
                <a:srgbClr val="C00000"/>
              </a:solidFill>
              <a:latin typeface="+mj-ea"/>
              <a:ea typeface="+mj-ea"/>
            </a:rPr>
            <a:t>提供心理諮商與輔導</a:t>
          </a:r>
          <a:r>
            <a:rPr lang="zh-TW" altLang="en-US" sz="2400" dirty="0">
              <a:latin typeface="+mj-ea"/>
              <a:ea typeface="+mj-ea"/>
            </a:rPr>
            <a:t>、班級輔導或其他協助，必要時，得訂定輔導計畫，明列輔導內容、分工或期程。</a:t>
          </a:r>
        </a:p>
      </dgm:t>
    </dgm:pt>
    <dgm:pt modelId="{78EF332B-A178-4B4F-8A1D-1E2867E7BF10}" type="parTrans" cxnId="{F1481E06-9B79-42F6-8B75-4578D3A933BA}">
      <dgm:prSet/>
      <dgm:spPr/>
      <dgm:t>
        <a:bodyPr/>
        <a:lstStyle/>
        <a:p>
          <a:endParaRPr lang="zh-TW" altLang="en-US"/>
        </a:p>
      </dgm:t>
    </dgm:pt>
    <dgm:pt modelId="{90303957-199E-48EC-B0DB-8F23335DC0E9}" type="sibTrans" cxnId="{F1481E06-9B79-42F6-8B75-4578D3A933BA}">
      <dgm:prSet/>
      <dgm:spPr/>
      <dgm:t>
        <a:bodyPr/>
        <a:lstStyle/>
        <a:p>
          <a:endParaRPr lang="zh-TW" altLang="en-US"/>
        </a:p>
      </dgm:t>
    </dgm:pt>
    <dgm:pt modelId="{7860AEFB-DEDA-4709-A873-414A66319661}">
      <dgm:prSet custT="1"/>
      <dgm:spPr/>
      <dgm:t>
        <a:bodyPr/>
        <a:lstStyle/>
        <a:p>
          <a:r>
            <a:rPr lang="zh-TW" altLang="en-US" sz="2400" dirty="0">
              <a:latin typeface="+mj-ea"/>
              <a:ea typeface="+mj-ea"/>
            </a:rPr>
            <a:t>學校、防制委員會依第</a:t>
          </a:r>
          <a:r>
            <a:rPr lang="en-US" altLang="zh-TW" sz="2400" dirty="0">
              <a:latin typeface="+mj-ea"/>
              <a:ea typeface="+mj-ea"/>
            </a:rPr>
            <a:t>21</a:t>
          </a:r>
          <a:r>
            <a:rPr lang="zh-TW" altLang="en-US" sz="2400" dirty="0">
              <a:latin typeface="+mj-ea"/>
              <a:ea typeface="+mj-ea"/>
            </a:rPr>
            <a:t>條、第</a:t>
          </a:r>
          <a:r>
            <a:rPr lang="en-US" altLang="zh-TW" sz="2400" dirty="0">
              <a:latin typeface="+mj-ea"/>
              <a:ea typeface="+mj-ea"/>
            </a:rPr>
            <a:t>35</a:t>
          </a:r>
          <a:r>
            <a:rPr lang="zh-TW" altLang="en-US" sz="2400" dirty="0">
              <a:latin typeface="+mj-ea"/>
              <a:ea typeface="+mj-ea"/>
            </a:rPr>
            <a:t>條或第</a:t>
          </a:r>
          <a:r>
            <a:rPr lang="en-US" altLang="zh-TW" sz="2400" dirty="0">
              <a:latin typeface="+mj-ea"/>
              <a:ea typeface="+mj-ea"/>
            </a:rPr>
            <a:t>45</a:t>
          </a:r>
          <a:r>
            <a:rPr lang="zh-TW" altLang="en-US" sz="2400" dirty="0">
              <a:latin typeface="+mj-ea"/>
              <a:ea typeface="+mj-ea"/>
            </a:rPr>
            <a:t>條規定決議輔導行為人時，</a:t>
          </a:r>
          <a:r>
            <a:rPr lang="zh-TW" altLang="en-US" sz="2400" b="1" dirty="0">
              <a:solidFill>
                <a:srgbClr val="C00000"/>
              </a:solidFill>
              <a:latin typeface="+mj-ea"/>
              <a:ea typeface="+mj-ea"/>
            </a:rPr>
            <a:t>學校應立即啟動輔導機制</a:t>
          </a:r>
          <a:r>
            <a:rPr lang="zh-TW" altLang="en-US" sz="2400" dirty="0">
              <a:latin typeface="+mj-ea"/>
              <a:ea typeface="+mj-ea"/>
            </a:rPr>
            <a:t>。</a:t>
          </a:r>
        </a:p>
      </dgm:t>
    </dgm:pt>
    <dgm:pt modelId="{F3EE8CDE-C3CF-46C2-8667-72E535E4D0DF}" type="parTrans" cxnId="{B849E3FE-8718-42D7-8489-FB709A35F7E1}">
      <dgm:prSet/>
      <dgm:spPr/>
      <dgm:t>
        <a:bodyPr/>
        <a:lstStyle/>
        <a:p>
          <a:endParaRPr lang="zh-TW" altLang="en-US"/>
        </a:p>
      </dgm:t>
    </dgm:pt>
    <dgm:pt modelId="{3EC994FA-5839-48DE-90E9-790C1B448E41}" type="sibTrans" cxnId="{B849E3FE-8718-42D7-8489-FB709A35F7E1}">
      <dgm:prSet/>
      <dgm:spPr/>
      <dgm:t>
        <a:bodyPr/>
        <a:lstStyle/>
        <a:p>
          <a:endParaRPr lang="zh-TW" altLang="en-US"/>
        </a:p>
      </dgm:t>
    </dgm:pt>
    <dgm:pt modelId="{58C5B513-7772-4CDA-8C3E-C0A457CD4294}">
      <dgm:prSet custT="1"/>
      <dgm:spPr/>
      <dgm:t>
        <a:bodyPr/>
        <a:lstStyle/>
        <a:p>
          <a:r>
            <a:rPr lang="zh-TW" altLang="en-US" sz="2400" dirty="0">
              <a:latin typeface="+mj-ea"/>
              <a:ea typeface="+mj-ea"/>
            </a:rPr>
            <a:t>必要時，前項</a:t>
          </a:r>
          <a:r>
            <a:rPr lang="zh-TW" altLang="en-US" sz="2400" b="1" dirty="0">
              <a:solidFill>
                <a:srgbClr val="C00000"/>
              </a:solidFill>
              <a:latin typeface="+mj-ea"/>
              <a:ea typeface="+mj-ea"/>
            </a:rPr>
            <a:t>輔導機制應就行為人及其他關係人訂定輔導計畫</a:t>
          </a:r>
          <a:r>
            <a:rPr lang="zh-TW" altLang="en-US" sz="2400" dirty="0">
              <a:latin typeface="+mj-ea"/>
              <a:ea typeface="+mj-ea"/>
            </a:rPr>
            <a:t>，明列輔導內容、分工、期程，</a:t>
          </a:r>
          <a:r>
            <a:rPr lang="zh-TW" altLang="en-US" sz="2400" b="1" dirty="0">
              <a:solidFill>
                <a:srgbClr val="C00000"/>
              </a:solidFill>
              <a:latin typeface="+mj-ea"/>
              <a:ea typeface="+mj-ea"/>
            </a:rPr>
            <a:t>持續輔導行為人，並定期評估是否改善</a:t>
          </a:r>
          <a:r>
            <a:rPr lang="zh-TW" altLang="en-US" sz="2400" dirty="0">
              <a:latin typeface="+mj-ea"/>
              <a:ea typeface="+mj-ea"/>
            </a:rPr>
            <a:t>。</a:t>
          </a:r>
        </a:p>
      </dgm:t>
    </dgm:pt>
    <dgm:pt modelId="{A8980E2F-FEC4-43CE-B0FC-2F1D3766D34E}" type="parTrans" cxnId="{D7981C6D-F285-43F5-90DC-071822B73AC1}">
      <dgm:prSet/>
      <dgm:spPr/>
      <dgm:t>
        <a:bodyPr/>
        <a:lstStyle/>
        <a:p>
          <a:endParaRPr lang="zh-TW" altLang="en-US"/>
        </a:p>
      </dgm:t>
    </dgm:pt>
    <dgm:pt modelId="{1A1D2ADC-42EB-4306-B406-CE5811A912F3}" type="sibTrans" cxnId="{D7981C6D-F285-43F5-90DC-071822B73AC1}">
      <dgm:prSet/>
      <dgm:spPr/>
      <dgm:t>
        <a:bodyPr/>
        <a:lstStyle/>
        <a:p>
          <a:endParaRPr lang="zh-TW" altLang="en-US"/>
        </a:p>
      </dgm:t>
    </dgm:pt>
    <dgm:pt modelId="{142C16F2-32E9-4350-B9ED-3CE14495CB0F}">
      <dgm:prSet phldrT="[文字]" custT="1"/>
      <dgm:spPr/>
      <dgm:t>
        <a:bodyPr/>
        <a:lstStyle/>
        <a:p>
          <a:r>
            <a:rPr lang="zh-TW" altLang="en-US" sz="2400" dirty="0">
              <a:latin typeface="+mj-ea"/>
              <a:ea typeface="+mj-ea"/>
            </a:rPr>
            <a:t>防制準則第</a:t>
          </a:r>
          <a:r>
            <a:rPr lang="en-US" altLang="zh-TW" sz="2400" dirty="0">
              <a:latin typeface="+mj-ea"/>
              <a:ea typeface="+mj-ea"/>
            </a:rPr>
            <a:t>35</a:t>
          </a:r>
          <a:r>
            <a:rPr lang="zh-TW" altLang="en-US" sz="2400" dirty="0">
              <a:latin typeface="+mj-ea"/>
              <a:ea typeface="+mj-ea"/>
            </a:rPr>
            <a:t>條</a:t>
          </a:r>
          <a:r>
            <a:rPr lang="en-US" altLang="en-US" sz="2400" dirty="0">
              <a:latin typeface="+mj-ea"/>
              <a:ea typeface="+mj-ea"/>
            </a:rPr>
            <a:t>(</a:t>
          </a:r>
          <a:r>
            <a:rPr lang="zh-TW" altLang="en-US" sz="2400" b="1" dirty="0">
              <a:solidFill>
                <a:srgbClr val="C00000"/>
              </a:solidFill>
              <a:latin typeface="+mj-ea"/>
              <a:ea typeface="+mj-ea"/>
            </a:rPr>
            <a:t>調和成立</a:t>
          </a:r>
          <a:r>
            <a:rPr lang="en-US" altLang="zh-TW" sz="2400" dirty="0">
              <a:latin typeface="+mj-ea"/>
              <a:ea typeface="+mj-ea"/>
            </a:rPr>
            <a:t>)</a:t>
          </a:r>
          <a:r>
            <a:rPr lang="zh-TW" altLang="en-US" sz="2400" dirty="0">
              <a:latin typeface="+mj-ea"/>
              <a:ea typeface="+mj-ea"/>
            </a:rPr>
            <a:t>：提供適當</a:t>
          </a:r>
          <a:r>
            <a:rPr lang="zh-TW" altLang="en-US" sz="2400" b="1" dirty="0">
              <a:solidFill>
                <a:srgbClr val="C00000"/>
              </a:solidFill>
              <a:latin typeface="+mj-ea"/>
              <a:ea typeface="+mj-ea"/>
            </a:rPr>
            <a:t>心理諮商與輔導</a:t>
          </a:r>
          <a:r>
            <a:rPr lang="zh-TW" altLang="en-US" sz="2400" dirty="0">
              <a:latin typeface="+mj-ea"/>
              <a:ea typeface="+mj-ea"/>
            </a:rPr>
            <a:t>。</a:t>
          </a:r>
        </a:p>
      </dgm:t>
    </dgm:pt>
    <dgm:pt modelId="{8EFF9EFF-C1FE-42F4-904A-D122FC541A50}" type="parTrans" cxnId="{2FDC67F3-5559-47D0-970D-5ECC4BC70163}">
      <dgm:prSet/>
      <dgm:spPr/>
      <dgm:t>
        <a:bodyPr/>
        <a:lstStyle/>
        <a:p>
          <a:endParaRPr lang="zh-TW" altLang="en-US"/>
        </a:p>
      </dgm:t>
    </dgm:pt>
    <dgm:pt modelId="{34B0DD02-09EF-46A9-99CA-346EF0B829F3}" type="sibTrans" cxnId="{2FDC67F3-5559-47D0-970D-5ECC4BC70163}">
      <dgm:prSet/>
      <dgm:spPr/>
      <dgm:t>
        <a:bodyPr/>
        <a:lstStyle/>
        <a:p>
          <a:endParaRPr lang="zh-TW" altLang="en-US"/>
        </a:p>
      </dgm:t>
    </dgm:pt>
    <dgm:pt modelId="{49671F44-F860-4B4D-A267-DEC670AFF297}">
      <dgm:prSet custT="1"/>
      <dgm:spPr/>
      <dgm:t>
        <a:bodyPr/>
        <a:lstStyle/>
        <a:p>
          <a:r>
            <a:rPr lang="zh-TW" altLang="en-US" sz="2400" dirty="0">
              <a:latin typeface="+mj-ea"/>
              <a:ea typeface="+mj-ea"/>
            </a:rPr>
            <a:t>防制準則第</a:t>
          </a:r>
          <a:r>
            <a:rPr lang="en-US" altLang="zh-TW" sz="2400" dirty="0">
              <a:latin typeface="+mj-ea"/>
              <a:ea typeface="+mj-ea"/>
            </a:rPr>
            <a:t>45</a:t>
          </a:r>
          <a:r>
            <a:rPr lang="zh-TW" altLang="en-US" sz="2400" dirty="0">
              <a:latin typeface="+mj-ea"/>
              <a:ea typeface="+mj-ea"/>
            </a:rPr>
            <a:t>條</a:t>
          </a:r>
          <a:r>
            <a:rPr lang="en-US" altLang="zh-TW" sz="2400" dirty="0">
              <a:latin typeface="+mj-ea"/>
              <a:ea typeface="+mj-ea"/>
            </a:rPr>
            <a:t>(</a:t>
          </a:r>
          <a:r>
            <a:rPr lang="zh-TW" altLang="en-US" sz="2400" b="1" dirty="0">
              <a:solidFill>
                <a:srgbClr val="C00000"/>
              </a:solidFill>
              <a:latin typeface="+mj-ea"/>
              <a:ea typeface="+mj-ea"/>
            </a:rPr>
            <a:t>調查成立</a:t>
          </a:r>
          <a:r>
            <a:rPr lang="en-US" altLang="en-US" sz="2400" dirty="0">
              <a:latin typeface="+mj-ea"/>
              <a:ea typeface="+mj-ea"/>
            </a:rPr>
            <a:t>)</a:t>
          </a:r>
          <a:r>
            <a:rPr lang="zh-TW" altLang="en-US" sz="2400" dirty="0">
              <a:latin typeface="+mj-ea"/>
              <a:ea typeface="+mj-ea"/>
            </a:rPr>
            <a:t>：提供適當</a:t>
          </a:r>
          <a:r>
            <a:rPr lang="zh-TW" altLang="en-US" sz="2400" b="1" dirty="0">
              <a:solidFill>
                <a:srgbClr val="C00000"/>
              </a:solidFill>
              <a:latin typeface="+mj-ea"/>
              <a:ea typeface="+mj-ea"/>
            </a:rPr>
            <a:t>心理諮商與輔導</a:t>
          </a:r>
          <a:r>
            <a:rPr lang="zh-TW" altLang="en-US" sz="2400" dirty="0">
              <a:latin typeface="+mj-ea"/>
              <a:ea typeface="+mj-ea"/>
            </a:rPr>
            <a:t>。</a:t>
          </a:r>
        </a:p>
      </dgm:t>
    </dgm:pt>
    <dgm:pt modelId="{7E81E30F-E9A8-4407-8E9A-9F220C8BC84D}" type="parTrans" cxnId="{BFF0185A-23C4-427A-8555-6BDF3E874DA5}">
      <dgm:prSet/>
      <dgm:spPr/>
      <dgm:t>
        <a:bodyPr/>
        <a:lstStyle/>
        <a:p>
          <a:endParaRPr lang="zh-TW" altLang="en-US"/>
        </a:p>
      </dgm:t>
    </dgm:pt>
    <dgm:pt modelId="{5D3A1F39-9E37-4C6E-982D-AE5049AB5879}" type="sibTrans" cxnId="{BFF0185A-23C4-427A-8555-6BDF3E874DA5}">
      <dgm:prSet/>
      <dgm:spPr/>
      <dgm:t>
        <a:bodyPr/>
        <a:lstStyle/>
        <a:p>
          <a:endParaRPr lang="zh-TW" altLang="en-US"/>
        </a:p>
      </dgm:t>
    </dgm:pt>
    <dgm:pt modelId="{4B89A859-2F37-4617-9A69-B6A7D6B69CFF}" type="pres">
      <dgm:prSet presAssocID="{E116998E-EEC6-46CF-85C7-337E629CE843}" presName="Name0" presStyleCnt="0">
        <dgm:presLayoutVars>
          <dgm:dir/>
          <dgm:animLvl val="lvl"/>
          <dgm:resizeHandles val="exact"/>
        </dgm:presLayoutVars>
      </dgm:prSet>
      <dgm:spPr/>
    </dgm:pt>
    <dgm:pt modelId="{F5E57563-2AB7-4D19-9C36-530BD001D07E}" type="pres">
      <dgm:prSet presAssocID="{12141316-091F-40F8-AA75-32D575AED431}" presName="composite" presStyleCnt="0"/>
      <dgm:spPr/>
    </dgm:pt>
    <dgm:pt modelId="{8517AAB9-0332-492C-99EE-E0B7BD887DFC}" type="pres">
      <dgm:prSet presAssocID="{12141316-091F-40F8-AA75-32D575AED431}" presName="parTx" presStyleLbl="alignNode1" presStyleIdx="0" presStyleCnt="4" custScaleY="133717">
        <dgm:presLayoutVars>
          <dgm:chMax val="0"/>
          <dgm:chPref val="0"/>
          <dgm:bulletEnabled val="1"/>
        </dgm:presLayoutVars>
      </dgm:prSet>
      <dgm:spPr/>
    </dgm:pt>
    <dgm:pt modelId="{D8196C19-4B01-4B95-9E57-50CA88B48523}" type="pres">
      <dgm:prSet presAssocID="{12141316-091F-40F8-AA75-32D575AED431}" presName="desTx" presStyleLbl="alignAccFollowNode1" presStyleIdx="0" presStyleCnt="4">
        <dgm:presLayoutVars>
          <dgm:bulletEnabled val="1"/>
        </dgm:presLayoutVars>
      </dgm:prSet>
      <dgm:spPr/>
    </dgm:pt>
    <dgm:pt modelId="{361B3AA9-8C07-4405-8B38-B08F90E2BEEE}" type="pres">
      <dgm:prSet presAssocID="{E9BB9C6C-56BA-4779-8DBC-F17FDD76C820}" presName="space" presStyleCnt="0"/>
      <dgm:spPr/>
    </dgm:pt>
    <dgm:pt modelId="{A81EC7F3-4BE6-4A4C-8F4F-D1BF3A19854D}" type="pres">
      <dgm:prSet presAssocID="{2795FEF5-C418-4955-BE31-CFE788CE4166}" presName="composite" presStyleCnt="0"/>
      <dgm:spPr/>
    </dgm:pt>
    <dgm:pt modelId="{949DAD1E-A67C-4327-9C19-48DDAB5B9F1C}" type="pres">
      <dgm:prSet presAssocID="{2795FEF5-C418-4955-BE31-CFE788CE4166}" presName="parTx" presStyleLbl="alignNode1" presStyleIdx="1" presStyleCnt="4" custScaleY="111608">
        <dgm:presLayoutVars>
          <dgm:chMax val="0"/>
          <dgm:chPref val="0"/>
          <dgm:bulletEnabled val="1"/>
        </dgm:presLayoutVars>
      </dgm:prSet>
      <dgm:spPr/>
    </dgm:pt>
    <dgm:pt modelId="{F190B78B-95FC-47EE-99F6-E38CACA6CE94}" type="pres">
      <dgm:prSet presAssocID="{2795FEF5-C418-4955-BE31-CFE788CE4166}" presName="desTx" presStyleLbl="alignAccFollowNode1" presStyleIdx="1" presStyleCnt="4">
        <dgm:presLayoutVars>
          <dgm:bulletEnabled val="1"/>
        </dgm:presLayoutVars>
      </dgm:prSet>
      <dgm:spPr/>
    </dgm:pt>
    <dgm:pt modelId="{7FFADAA0-91C8-4D87-8988-A2614BA7FFFB}" type="pres">
      <dgm:prSet presAssocID="{A054A810-A5B4-4ED6-B1C3-0662BC12E9BE}" presName="space" presStyleCnt="0"/>
      <dgm:spPr/>
    </dgm:pt>
    <dgm:pt modelId="{CE3E8E50-CCE5-4EFA-85E4-D4510B2DBAD2}" type="pres">
      <dgm:prSet presAssocID="{8A42E954-15D4-4215-8CAE-24808C4DA74D}" presName="composite" presStyleCnt="0"/>
      <dgm:spPr/>
    </dgm:pt>
    <dgm:pt modelId="{83F54E54-19D5-4E34-A5B8-E1A40AEF3414}" type="pres">
      <dgm:prSet presAssocID="{8A42E954-15D4-4215-8CAE-24808C4DA74D}" presName="parTx" presStyleLbl="alignNode1" presStyleIdx="2" presStyleCnt="4" custScaleY="111608">
        <dgm:presLayoutVars>
          <dgm:chMax val="0"/>
          <dgm:chPref val="0"/>
          <dgm:bulletEnabled val="1"/>
        </dgm:presLayoutVars>
      </dgm:prSet>
      <dgm:spPr/>
    </dgm:pt>
    <dgm:pt modelId="{DBAACFDA-CC6F-4BD2-B728-7111B7224D75}" type="pres">
      <dgm:prSet presAssocID="{8A42E954-15D4-4215-8CAE-24808C4DA74D}" presName="desTx" presStyleLbl="alignAccFollowNode1" presStyleIdx="2" presStyleCnt="4">
        <dgm:presLayoutVars>
          <dgm:bulletEnabled val="1"/>
        </dgm:presLayoutVars>
      </dgm:prSet>
      <dgm:spPr/>
    </dgm:pt>
    <dgm:pt modelId="{C2A2BE09-0370-4E91-9DFE-F32AFD073B4A}" type="pres">
      <dgm:prSet presAssocID="{6F36384C-E4B5-4B51-8C75-D6FE233CD1FB}" presName="space" presStyleCnt="0"/>
      <dgm:spPr/>
    </dgm:pt>
    <dgm:pt modelId="{AE46F0FB-0E35-4B65-935A-42AE523C82AE}" type="pres">
      <dgm:prSet presAssocID="{06D1985C-4C74-45DC-B882-C4A5C24C943B}" presName="composite" presStyleCnt="0"/>
      <dgm:spPr/>
    </dgm:pt>
    <dgm:pt modelId="{AFC5F1F2-6D99-4A23-8873-2E86232BBFAF}" type="pres">
      <dgm:prSet presAssocID="{06D1985C-4C74-45DC-B882-C4A5C24C943B}" presName="parTx" presStyleLbl="alignNode1" presStyleIdx="3" presStyleCnt="4" custScaleY="118866">
        <dgm:presLayoutVars>
          <dgm:chMax val="0"/>
          <dgm:chPref val="0"/>
          <dgm:bulletEnabled val="1"/>
        </dgm:presLayoutVars>
      </dgm:prSet>
      <dgm:spPr/>
    </dgm:pt>
    <dgm:pt modelId="{1AD29925-4708-40BA-87A0-4FF4306E91AE}" type="pres">
      <dgm:prSet presAssocID="{06D1985C-4C74-45DC-B882-C4A5C24C943B}" presName="desTx" presStyleLbl="alignAccFollowNode1" presStyleIdx="3" presStyleCnt="4">
        <dgm:presLayoutVars>
          <dgm:bulletEnabled val="1"/>
        </dgm:presLayoutVars>
      </dgm:prSet>
      <dgm:spPr/>
    </dgm:pt>
  </dgm:ptLst>
  <dgm:cxnLst>
    <dgm:cxn modelId="{9AC1A401-590C-4DC2-BFB7-929F99CE32E4}" type="presOf" srcId="{06D1985C-4C74-45DC-B882-C4A5C24C943B}" destId="{AFC5F1F2-6D99-4A23-8873-2E86232BBFAF}" srcOrd="0" destOrd="0" presId="urn:microsoft.com/office/officeart/2005/8/layout/hList1"/>
    <dgm:cxn modelId="{F1481E06-9B79-42F6-8B75-4578D3A933BA}" srcId="{2795FEF5-C418-4955-BE31-CFE788CE4166}" destId="{6C7F6812-29A4-42A7-B61A-6F684D488F9D}" srcOrd="2" destOrd="0" parTransId="{78EF332B-A178-4B4F-8A1D-1E2867E7BF10}" sibTransId="{90303957-199E-48EC-B0DB-8F23335DC0E9}"/>
    <dgm:cxn modelId="{3482041E-749D-45FE-A8B8-075C0909D9A7}" srcId="{12141316-091F-40F8-AA75-32D575AED431}" destId="{02D8BD6D-DDBE-4012-91BB-3EFF0AFDF8CF}" srcOrd="0" destOrd="0" parTransId="{7B5C4D2A-9734-4754-86B7-75C84BED7470}" sibTransId="{341F2D6B-DB05-473A-A571-B93F66FFED8D}"/>
    <dgm:cxn modelId="{815DFD26-F9A6-4AA5-BBA0-19FC8FF7D759}" srcId="{E116998E-EEC6-46CF-85C7-337E629CE843}" destId="{06D1985C-4C74-45DC-B882-C4A5C24C943B}" srcOrd="3" destOrd="0" parTransId="{EF981CD0-D609-4BDD-A940-9C3D373E7332}" sibTransId="{4FC6F622-A3E8-4C05-A14F-F328D799F988}"/>
    <dgm:cxn modelId="{6C09222A-58A4-411B-A345-ACB7765603B8}" srcId="{12141316-091F-40F8-AA75-32D575AED431}" destId="{BC9BDCED-08E2-4E1F-BAF4-B62B4DD7B29A}" srcOrd="1" destOrd="0" parTransId="{6095C966-FEEC-4CE6-95C1-A19B03340185}" sibTransId="{D79CAE28-E594-47B8-87C8-DF1B549BE620}"/>
    <dgm:cxn modelId="{B071A82B-3B08-4080-8D00-C311E73CD027}" type="presOf" srcId="{02D8BD6D-DDBE-4012-91BB-3EFF0AFDF8CF}" destId="{D8196C19-4B01-4B95-9E57-50CA88B48523}" srcOrd="0" destOrd="0" presId="urn:microsoft.com/office/officeart/2005/8/layout/hList1"/>
    <dgm:cxn modelId="{4BE89036-4419-4E15-A05C-8705F1BF0014}" srcId="{06D1985C-4C74-45DC-B882-C4A5C24C943B}" destId="{9B1D3681-7FBC-4DDB-B256-EDEF8D849F8E}" srcOrd="0" destOrd="0" parTransId="{0F4B4403-5A21-4A15-876E-EC1E760C7B51}" sibTransId="{84537057-2E82-42B8-A463-00725EED5BF8}"/>
    <dgm:cxn modelId="{95635539-2BE5-439F-B474-7CDFA02C5DF2}" srcId="{E116998E-EEC6-46CF-85C7-337E629CE843}" destId="{2795FEF5-C418-4955-BE31-CFE788CE4166}" srcOrd="1" destOrd="0" parTransId="{80BB870B-164F-45B6-A694-266B6443544F}" sibTransId="{A054A810-A5B4-4ED6-B1C3-0662BC12E9BE}"/>
    <dgm:cxn modelId="{C88D763A-75C2-4C69-900F-054E45A6B157}" type="presOf" srcId="{9B1D3681-7FBC-4DDB-B256-EDEF8D849F8E}" destId="{1AD29925-4708-40BA-87A0-4FF4306E91AE}" srcOrd="0" destOrd="0" presId="urn:microsoft.com/office/officeart/2005/8/layout/hList1"/>
    <dgm:cxn modelId="{6721434A-422E-4F6F-95D3-E2786F51DD2F}" type="presOf" srcId="{6C7F6812-29A4-42A7-B61A-6F684D488F9D}" destId="{F190B78B-95FC-47EE-99F6-E38CACA6CE94}" srcOrd="0" destOrd="2" presId="urn:microsoft.com/office/officeart/2005/8/layout/hList1"/>
    <dgm:cxn modelId="{D7981C6D-F285-43F5-90DC-071822B73AC1}" srcId="{06D1985C-4C74-45DC-B882-C4A5C24C943B}" destId="{58C5B513-7772-4CDA-8C3E-C0A457CD4294}" srcOrd="2" destOrd="0" parTransId="{A8980E2F-FEC4-43CE-B0FC-2F1D3766D34E}" sibTransId="{1A1D2ADC-42EB-4306-B406-CE5811A912F3}"/>
    <dgm:cxn modelId="{DB46B757-261E-4CC4-9EB4-F095DDF0B550}" type="presOf" srcId="{12141316-091F-40F8-AA75-32D575AED431}" destId="{8517AAB9-0332-492C-99EE-E0B7BD887DFC}" srcOrd="0" destOrd="0" presId="urn:microsoft.com/office/officeart/2005/8/layout/hList1"/>
    <dgm:cxn modelId="{07C12758-EF4D-484E-84F5-A9F5E8F5F26B}" srcId="{2795FEF5-C418-4955-BE31-CFE788CE4166}" destId="{92216BE9-D741-42E2-99D3-2244F81A86D1}" srcOrd="1" destOrd="0" parTransId="{E1EB09DF-3694-4F6E-9D2D-1AE7E7228E4E}" sibTransId="{B0FFBD5B-0F4B-4ABE-B0FD-C98873371345}"/>
    <dgm:cxn modelId="{BFF0185A-23C4-427A-8555-6BDF3E874DA5}" srcId="{8A42E954-15D4-4215-8CAE-24808C4DA74D}" destId="{49671F44-F860-4B4D-A267-DEC670AFF297}" srcOrd="2" destOrd="0" parTransId="{7E81E30F-E9A8-4407-8E9A-9F220C8BC84D}" sibTransId="{5D3A1F39-9E37-4C6E-982D-AE5049AB5879}"/>
    <dgm:cxn modelId="{1B695B93-13F0-4BBB-ADC1-285E0037285A}" type="presOf" srcId="{58C5B513-7772-4CDA-8C3E-C0A457CD4294}" destId="{1AD29925-4708-40BA-87A0-4FF4306E91AE}" srcOrd="0" destOrd="2" presId="urn:microsoft.com/office/officeart/2005/8/layout/hList1"/>
    <dgm:cxn modelId="{BF291BA9-F366-498B-8468-D302A1817896}" type="presOf" srcId="{E116998E-EEC6-46CF-85C7-337E629CE843}" destId="{4B89A859-2F37-4617-9A69-B6A7D6B69CFF}" srcOrd="0" destOrd="0" presId="urn:microsoft.com/office/officeart/2005/8/layout/hList1"/>
    <dgm:cxn modelId="{CBF508AA-251B-4AD9-A122-A16AAFFF16E4}" srcId="{2795FEF5-C418-4955-BE31-CFE788CE4166}" destId="{12189A9A-620D-4114-A153-1961B4A2DCC4}" srcOrd="0" destOrd="0" parTransId="{D98F6084-01CF-4982-A3CF-544F2BF75E32}" sibTransId="{D554854F-6A41-45FF-901F-5FB9C3A27854}"/>
    <dgm:cxn modelId="{B42912AB-A2DE-4FCE-BA04-8848C7173F81}" srcId="{E116998E-EEC6-46CF-85C7-337E629CE843}" destId="{12141316-091F-40F8-AA75-32D575AED431}" srcOrd="0" destOrd="0" parTransId="{3C9111C8-2A82-4C60-8AEF-C67F7EA97DBF}" sibTransId="{E9BB9C6C-56BA-4779-8DBC-F17FDD76C820}"/>
    <dgm:cxn modelId="{7CC7C4AE-0175-4EE6-A1F7-2BE474C1574F}" type="presOf" srcId="{2795FEF5-C418-4955-BE31-CFE788CE4166}" destId="{949DAD1E-A67C-4327-9C19-48DDAB5B9F1C}" srcOrd="0" destOrd="0" presId="urn:microsoft.com/office/officeart/2005/8/layout/hList1"/>
    <dgm:cxn modelId="{0ED779C3-B61A-4121-B921-134AB05322C7}" type="presOf" srcId="{7860AEFB-DEDA-4709-A873-414A66319661}" destId="{1AD29925-4708-40BA-87A0-4FF4306E91AE}" srcOrd="0" destOrd="1" presId="urn:microsoft.com/office/officeart/2005/8/layout/hList1"/>
    <dgm:cxn modelId="{EF2AF8C3-6D77-44C6-B84D-4F64C5E54974}" type="presOf" srcId="{BC9BDCED-08E2-4E1F-BAF4-B62B4DD7B29A}" destId="{D8196C19-4B01-4B95-9E57-50CA88B48523}" srcOrd="0" destOrd="1" presId="urn:microsoft.com/office/officeart/2005/8/layout/hList1"/>
    <dgm:cxn modelId="{83C3E8C4-14C0-43D0-A3C1-0B0F91CD4011}" type="presOf" srcId="{142C16F2-32E9-4350-B9ED-3CE14495CB0F}" destId="{DBAACFDA-CC6F-4BD2-B728-7111B7224D75}" srcOrd="0" destOrd="1" presId="urn:microsoft.com/office/officeart/2005/8/layout/hList1"/>
    <dgm:cxn modelId="{D720FEC4-B3CF-4431-834F-D785A1F75FB6}" type="presOf" srcId="{49671F44-F860-4B4D-A267-DEC670AFF297}" destId="{DBAACFDA-CC6F-4BD2-B728-7111B7224D75}" srcOrd="0" destOrd="2" presId="urn:microsoft.com/office/officeart/2005/8/layout/hList1"/>
    <dgm:cxn modelId="{35FAF9CB-2513-40A7-802C-CA49369C4578}" type="presOf" srcId="{12189A9A-620D-4114-A153-1961B4A2DCC4}" destId="{F190B78B-95FC-47EE-99F6-E38CACA6CE94}" srcOrd="0" destOrd="0" presId="urn:microsoft.com/office/officeart/2005/8/layout/hList1"/>
    <dgm:cxn modelId="{ECDA8FCE-5500-4A1F-AD90-13A3AF60C68F}" type="presOf" srcId="{92216BE9-D741-42E2-99D3-2244F81A86D1}" destId="{F190B78B-95FC-47EE-99F6-E38CACA6CE94}" srcOrd="0" destOrd="1" presId="urn:microsoft.com/office/officeart/2005/8/layout/hList1"/>
    <dgm:cxn modelId="{66A5C3D3-82FB-42F7-98AE-76051E5ECBEC}" srcId="{12141316-091F-40F8-AA75-32D575AED431}" destId="{EC0A9CF3-1985-43DB-AC82-65D7F4F8F0E0}" srcOrd="2" destOrd="0" parTransId="{7A9C0C8E-C054-49E1-A08F-5E59A36AC097}" sibTransId="{BC33D2DB-156E-4E81-8806-4E856737EFC7}"/>
    <dgm:cxn modelId="{8843CAD7-A58A-409A-9DC8-39DC2E9C7270}" type="presOf" srcId="{62F6B737-1340-4A94-BABE-FC9F03003705}" destId="{DBAACFDA-CC6F-4BD2-B728-7111B7224D75}" srcOrd="0" destOrd="0" presId="urn:microsoft.com/office/officeart/2005/8/layout/hList1"/>
    <dgm:cxn modelId="{7CCA4EDC-BAC9-42FE-8D31-57DAC4F53D6F}" srcId="{E116998E-EEC6-46CF-85C7-337E629CE843}" destId="{8A42E954-15D4-4215-8CAE-24808C4DA74D}" srcOrd="2" destOrd="0" parTransId="{A8FC39A4-BA5E-4EDA-A1AE-D1912A33AE90}" sibTransId="{6F36384C-E4B5-4B51-8C75-D6FE233CD1FB}"/>
    <dgm:cxn modelId="{BBD337E2-1F28-4DA0-961A-571CD3E22C5B}" type="presOf" srcId="{8A42E954-15D4-4215-8CAE-24808C4DA74D}" destId="{83F54E54-19D5-4E34-A5B8-E1A40AEF3414}" srcOrd="0" destOrd="0" presId="urn:microsoft.com/office/officeart/2005/8/layout/hList1"/>
    <dgm:cxn modelId="{02E2B9E7-F810-4690-AA00-BB55B6C02A74}" type="presOf" srcId="{EC0A9CF3-1985-43DB-AC82-65D7F4F8F0E0}" destId="{D8196C19-4B01-4B95-9E57-50CA88B48523}" srcOrd="0" destOrd="2" presId="urn:microsoft.com/office/officeart/2005/8/layout/hList1"/>
    <dgm:cxn modelId="{2FDC67F3-5559-47D0-970D-5ECC4BC70163}" srcId="{8A42E954-15D4-4215-8CAE-24808C4DA74D}" destId="{142C16F2-32E9-4350-B9ED-3CE14495CB0F}" srcOrd="1" destOrd="0" parTransId="{8EFF9EFF-C1FE-42F4-904A-D122FC541A50}" sibTransId="{34B0DD02-09EF-46A9-99CA-346EF0B829F3}"/>
    <dgm:cxn modelId="{8CB2C9FE-3D99-4E41-8586-A5F8681CFBCB}" srcId="{8A42E954-15D4-4215-8CAE-24808C4DA74D}" destId="{62F6B737-1340-4A94-BABE-FC9F03003705}" srcOrd="0" destOrd="0" parTransId="{29643CC2-289E-403F-B779-0B5832CEC503}" sibTransId="{C7FCB699-44D6-44AD-B159-094977F2C136}"/>
    <dgm:cxn modelId="{B849E3FE-8718-42D7-8489-FB709A35F7E1}" srcId="{06D1985C-4C74-45DC-B882-C4A5C24C943B}" destId="{7860AEFB-DEDA-4709-A873-414A66319661}" srcOrd="1" destOrd="0" parTransId="{F3EE8CDE-C3CF-46C2-8667-72E535E4D0DF}" sibTransId="{3EC994FA-5839-48DE-90E9-790C1B448E41}"/>
    <dgm:cxn modelId="{ABE46258-5423-4BD5-9B7F-8CBF8989490E}" type="presParOf" srcId="{4B89A859-2F37-4617-9A69-B6A7D6B69CFF}" destId="{F5E57563-2AB7-4D19-9C36-530BD001D07E}" srcOrd="0" destOrd="0" presId="urn:microsoft.com/office/officeart/2005/8/layout/hList1"/>
    <dgm:cxn modelId="{6C158699-A9EF-464C-BC0A-0FA796476AFC}" type="presParOf" srcId="{F5E57563-2AB7-4D19-9C36-530BD001D07E}" destId="{8517AAB9-0332-492C-99EE-E0B7BD887DFC}" srcOrd="0" destOrd="0" presId="urn:microsoft.com/office/officeart/2005/8/layout/hList1"/>
    <dgm:cxn modelId="{A79C38D8-9BF1-45B8-B09D-932A96604B08}" type="presParOf" srcId="{F5E57563-2AB7-4D19-9C36-530BD001D07E}" destId="{D8196C19-4B01-4B95-9E57-50CA88B48523}" srcOrd="1" destOrd="0" presId="urn:microsoft.com/office/officeart/2005/8/layout/hList1"/>
    <dgm:cxn modelId="{B8280B7D-33C6-4B20-BD8A-614E0035877B}" type="presParOf" srcId="{4B89A859-2F37-4617-9A69-B6A7D6B69CFF}" destId="{361B3AA9-8C07-4405-8B38-B08F90E2BEEE}" srcOrd="1" destOrd="0" presId="urn:microsoft.com/office/officeart/2005/8/layout/hList1"/>
    <dgm:cxn modelId="{F1036CA4-AF54-491D-8E54-27D836C2DC25}" type="presParOf" srcId="{4B89A859-2F37-4617-9A69-B6A7D6B69CFF}" destId="{A81EC7F3-4BE6-4A4C-8F4F-D1BF3A19854D}" srcOrd="2" destOrd="0" presId="urn:microsoft.com/office/officeart/2005/8/layout/hList1"/>
    <dgm:cxn modelId="{B6F6F671-6084-4278-8326-9E4A8BFC7CA5}" type="presParOf" srcId="{A81EC7F3-4BE6-4A4C-8F4F-D1BF3A19854D}" destId="{949DAD1E-A67C-4327-9C19-48DDAB5B9F1C}" srcOrd="0" destOrd="0" presId="urn:microsoft.com/office/officeart/2005/8/layout/hList1"/>
    <dgm:cxn modelId="{90619C8B-C266-4E27-9CEA-1C6CC68B6F65}" type="presParOf" srcId="{A81EC7F3-4BE6-4A4C-8F4F-D1BF3A19854D}" destId="{F190B78B-95FC-47EE-99F6-E38CACA6CE94}" srcOrd="1" destOrd="0" presId="urn:microsoft.com/office/officeart/2005/8/layout/hList1"/>
    <dgm:cxn modelId="{C1340A2A-E309-4AF4-B8A6-DF2DD480A4CF}" type="presParOf" srcId="{4B89A859-2F37-4617-9A69-B6A7D6B69CFF}" destId="{7FFADAA0-91C8-4D87-8988-A2614BA7FFFB}" srcOrd="3" destOrd="0" presId="urn:microsoft.com/office/officeart/2005/8/layout/hList1"/>
    <dgm:cxn modelId="{5C0F34D8-098F-4FC7-8239-B82C663F5781}" type="presParOf" srcId="{4B89A859-2F37-4617-9A69-B6A7D6B69CFF}" destId="{CE3E8E50-CCE5-4EFA-85E4-D4510B2DBAD2}" srcOrd="4" destOrd="0" presId="urn:microsoft.com/office/officeart/2005/8/layout/hList1"/>
    <dgm:cxn modelId="{54A3B0CF-5DC6-4350-90FE-A18BA87B970A}" type="presParOf" srcId="{CE3E8E50-CCE5-4EFA-85E4-D4510B2DBAD2}" destId="{83F54E54-19D5-4E34-A5B8-E1A40AEF3414}" srcOrd="0" destOrd="0" presId="urn:microsoft.com/office/officeart/2005/8/layout/hList1"/>
    <dgm:cxn modelId="{3DAE01FA-2DF8-4885-95E6-2BD2B942E003}" type="presParOf" srcId="{CE3E8E50-CCE5-4EFA-85E4-D4510B2DBAD2}" destId="{DBAACFDA-CC6F-4BD2-B728-7111B7224D75}" srcOrd="1" destOrd="0" presId="urn:microsoft.com/office/officeart/2005/8/layout/hList1"/>
    <dgm:cxn modelId="{F9B342C3-C7D4-48F6-A980-7E1E542997C4}" type="presParOf" srcId="{4B89A859-2F37-4617-9A69-B6A7D6B69CFF}" destId="{C2A2BE09-0370-4E91-9DFE-F32AFD073B4A}" srcOrd="5" destOrd="0" presId="urn:microsoft.com/office/officeart/2005/8/layout/hList1"/>
    <dgm:cxn modelId="{F7F34341-ADEA-487D-AF4D-A2B67EC55A92}" type="presParOf" srcId="{4B89A859-2F37-4617-9A69-B6A7D6B69CFF}" destId="{AE46F0FB-0E35-4B65-935A-42AE523C82AE}" srcOrd="6" destOrd="0" presId="urn:microsoft.com/office/officeart/2005/8/layout/hList1"/>
    <dgm:cxn modelId="{E4DCBC3C-23F5-4DEB-92F5-42AACA80E5E3}" type="presParOf" srcId="{AE46F0FB-0E35-4B65-935A-42AE523C82AE}" destId="{AFC5F1F2-6D99-4A23-8873-2E86232BBFAF}" srcOrd="0" destOrd="0" presId="urn:microsoft.com/office/officeart/2005/8/layout/hList1"/>
    <dgm:cxn modelId="{022A2B5C-52D1-4862-AECD-2F4A64391ADE}" type="presParOf" srcId="{AE46F0FB-0E35-4B65-935A-42AE523C82AE}" destId="{1AD29925-4708-40BA-87A0-4FF4306E91A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DACF88-BA6C-4AAD-AD08-8A8418F7A8E9}" type="doc">
      <dgm:prSet loTypeId="urn:microsoft.com/office/officeart/2005/8/layout/hierarchy5" loCatId="hierarchy" qsTypeId="urn:microsoft.com/office/officeart/2005/8/quickstyle/simple1" qsCatId="simple" csTypeId="urn:microsoft.com/office/officeart/2005/8/colors/accent2_2" csCatId="accent2" phldr="1"/>
      <dgm:spPr/>
      <dgm:t>
        <a:bodyPr/>
        <a:lstStyle/>
        <a:p>
          <a:endParaRPr lang="zh-TW" altLang="en-US"/>
        </a:p>
      </dgm:t>
    </dgm:pt>
    <dgm:pt modelId="{58315B1B-47F5-4B2A-A6FE-8E91EE4CBA07}">
      <dgm:prSet phldrT="[文字]" custT="1"/>
      <dgm:spPr>
        <a:solidFill>
          <a:srgbClr val="C00000"/>
        </a:solidFill>
      </dgm:spPr>
      <dgm:t>
        <a:bodyPr/>
        <a:lstStyle/>
        <a:p>
          <a:r>
            <a:rPr lang="zh-TW" altLang="en-US" sz="3600" b="1" dirty="0">
              <a:latin typeface="微軟正黑體" panose="020B0604030504040204" pitchFamily="34" charset="-120"/>
              <a:ea typeface="微軟正黑體" panose="020B0604030504040204" pitchFamily="34" charset="-120"/>
            </a:rPr>
            <a:t>是否受理</a:t>
          </a:r>
        </a:p>
      </dgm:t>
    </dgm:pt>
    <dgm:pt modelId="{40AC700D-310F-4E62-A5D0-13A525DF1451}" type="parTrans" cxnId="{FB8619F2-3370-402F-875E-96388B0842C0}">
      <dgm:prSet/>
      <dgm:spPr/>
      <dgm:t>
        <a:bodyPr/>
        <a:lstStyle/>
        <a:p>
          <a:endParaRPr lang="zh-TW" altLang="en-US"/>
        </a:p>
      </dgm:t>
    </dgm:pt>
    <dgm:pt modelId="{B25C06EA-FCFB-4D01-83C7-F809D81A0302}" type="sibTrans" cxnId="{FB8619F2-3370-402F-875E-96388B0842C0}">
      <dgm:prSet/>
      <dgm:spPr/>
      <dgm:t>
        <a:bodyPr/>
        <a:lstStyle/>
        <a:p>
          <a:endParaRPr lang="zh-TW" altLang="en-US"/>
        </a:p>
      </dgm:t>
    </dgm:pt>
    <dgm:pt modelId="{2552D534-192F-449B-80F2-738CEF8D31CB}">
      <dgm:prSet phldrT="[文字]" custT="1"/>
      <dgm:spPr>
        <a:solidFill>
          <a:srgbClr val="00B050"/>
        </a:solidFill>
      </dgm:spPr>
      <dgm:t>
        <a:bodyPr/>
        <a:lstStyle/>
        <a:p>
          <a:r>
            <a:rPr lang="zh-TW" altLang="en-US" sz="3600" b="1" dirty="0">
              <a:latin typeface="微軟正黑體" panose="020B0604030504040204" pitchFamily="34" charset="-120"/>
              <a:ea typeface="微軟正黑體" panose="020B0604030504040204" pitchFamily="34" charset="-120"/>
            </a:rPr>
            <a:t>調和程序</a:t>
          </a:r>
        </a:p>
      </dgm:t>
    </dgm:pt>
    <dgm:pt modelId="{0C2019EC-333C-4E54-9AFE-8F0B22E4512D}" type="parTrans" cxnId="{3DE0C7EE-A705-4272-90D4-F72A031C10AF}">
      <dgm:prSet/>
      <dgm:spPr>
        <a:ln>
          <a:solidFill>
            <a:schemeClr val="accent2">
              <a:lumMod val="50000"/>
            </a:schemeClr>
          </a:solidFill>
        </a:ln>
      </dgm:spPr>
      <dgm:t>
        <a:bodyPr/>
        <a:lstStyle/>
        <a:p>
          <a:endParaRPr lang="zh-TW" altLang="en-US"/>
        </a:p>
      </dgm:t>
    </dgm:pt>
    <dgm:pt modelId="{66752A4E-9C84-41B8-833E-5A58A4C6717F}" type="sibTrans" cxnId="{3DE0C7EE-A705-4272-90D4-F72A031C10AF}">
      <dgm:prSet/>
      <dgm:spPr/>
      <dgm:t>
        <a:bodyPr/>
        <a:lstStyle/>
        <a:p>
          <a:endParaRPr lang="zh-TW" altLang="en-US"/>
        </a:p>
      </dgm:t>
    </dgm:pt>
    <dgm:pt modelId="{F447E59B-13EF-4E1D-9782-5456F387F57E}">
      <dgm:prSet phldrT="[文字]" custT="1"/>
      <dgm:spPr>
        <a:solidFill>
          <a:srgbClr val="00B050"/>
        </a:solidFill>
      </dgm:spPr>
      <dgm:t>
        <a:bodyPr/>
        <a:lstStyle/>
        <a:p>
          <a:r>
            <a:rPr lang="zh-TW" altLang="en-US" sz="3600" b="1" dirty="0">
              <a:latin typeface="微軟正黑體" panose="020B0604030504040204" pitchFamily="34" charset="-120"/>
              <a:ea typeface="微軟正黑體" panose="020B0604030504040204" pitchFamily="34" charset="-120"/>
            </a:rPr>
            <a:t>調查程序</a:t>
          </a:r>
        </a:p>
      </dgm:t>
    </dgm:pt>
    <dgm:pt modelId="{17C5D208-8445-4F51-A83E-51195EAECD6C}" type="parTrans" cxnId="{56E0AED0-2077-448C-978B-028605F1377D}">
      <dgm:prSet/>
      <dgm:spPr>
        <a:ln>
          <a:solidFill>
            <a:schemeClr val="accent2">
              <a:lumMod val="50000"/>
            </a:schemeClr>
          </a:solidFill>
        </a:ln>
      </dgm:spPr>
      <dgm:t>
        <a:bodyPr/>
        <a:lstStyle/>
        <a:p>
          <a:endParaRPr lang="zh-TW" altLang="en-US"/>
        </a:p>
      </dgm:t>
    </dgm:pt>
    <dgm:pt modelId="{D2F0B847-B87B-4918-937C-E2E6D3F8AE28}" type="sibTrans" cxnId="{56E0AED0-2077-448C-978B-028605F1377D}">
      <dgm:prSet/>
      <dgm:spPr/>
      <dgm:t>
        <a:bodyPr/>
        <a:lstStyle/>
        <a:p>
          <a:endParaRPr lang="zh-TW" altLang="en-US"/>
        </a:p>
      </dgm:t>
    </dgm:pt>
    <dgm:pt modelId="{01BEF71B-8827-450F-99A3-9A56100571FB}">
      <dgm:prSet phldrT="[文字]" custT="1"/>
      <dgm:spPr>
        <a:solidFill>
          <a:srgbClr val="0070C0"/>
        </a:solidFill>
      </dgm:spPr>
      <dgm:t>
        <a:bodyPr/>
        <a:lstStyle/>
        <a:p>
          <a:r>
            <a:rPr lang="zh-TW" altLang="en-US" sz="3600" b="1" dirty="0">
              <a:latin typeface="微軟正黑體" panose="020B0604030504040204" pitchFamily="34" charset="-120"/>
              <a:ea typeface="微軟正黑體" panose="020B0604030504040204" pitchFamily="34" charset="-120"/>
            </a:rPr>
            <a:t>調查報告</a:t>
          </a:r>
        </a:p>
      </dgm:t>
    </dgm:pt>
    <dgm:pt modelId="{87FA99CE-9E98-4646-B984-D8B7095301F9}" type="parTrans" cxnId="{B059F2F1-4927-48CC-954A-B808918724F8}">
      <dgm:prSet/>
      <dgm:spPr>
        <a:ln>
          <a:solidFill>
            <a:schemeClr val="accent2">
              <a:lumMod val="50000"/>
            </a:schemeClr>
          </a:solidFill>
        </a:ln>
      </dgm:spPr>
      <dgm:t>
        <a:bodyPr/>
        <a:lstStyle/>
        <a:p>
          <a:endParaRPr lang="zh-TW" altLang="en-US"/>
        </a:p>
      </dgm:t>
    </dgm:pt>
    <dgm:pt modelId="{C5B97EAE-9553-4D82-8CA0-40041517F580}" type="sibTrans" cxnId="{B059F2F1-4927-48CC-954A-B808918724F8}">
      <dgm:prSet/>
      <dgm:spPr/>
      <dgm:t>
        <a:bodyPr/>
        <a:lstStyle/>
        <a:p>
          <a:endParaRPr lang="zh-TW" altLang="en-US"/>
        </a:p>
      </dgm:t>
    </dgm:pt>
    <dgm:pt modelId="{BA5065C1-C4C1-4FBB-A4DC-2639BA417FDC}">
      <dgm:prSet phldrT="[文字]" custT="1"/>
      <dgm:spPr>
        <a:solidFill>
          <a:schemeClr val="accent3">
            <a:lumMod val="40000"/>
            <a:lumOff val="60000"/>
          </a:schemeClr>
        </a:solidFill>
      </dgm:spPr>
      <dgm:t>
        <a:bodyPr/>
        <a:lstStyle/>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審查小組</a:t>
          </a:r>
          <a:endParaRPr lang="en-US" altLang="zh-TW" sz="4000" b="1" dirty="0">
            <a:solidFill>
              <a:schemeClr val="tx1"/>
            </a:solidFill>
            <a:latin typeface="微軟正黑體" panose="020B0604030504040204" pitchFamily="34" charset="-120"/>
            <a:ea typeface="微軟正黑體" panose="020B0604030504040204" pitchFamily="34" charset="-120"/>
          </a:endParaRPr>
        </a:p>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決定受理</a:t>
          </a:r>
        </a:p>
      </dgm:t>
    </dgm:pt>
    <dgm:pt modelId="{D439D48C-2D1B-4E47-B888-F06296F97C17}" type="parTrans" cxnId="{3966372C-6F00-40E9-9A4A-2927237576FE}">
      <dgm:prSet/>
      <dgm:spPr/>
      <dgm:t>
        <a:bodyPr/>
        <a:lstStyle/>
        <a:p>
          <a:endParaRPr lang="zh-TW" altLang="en-US"/>
        </a:p>
      </dgm:t>
    </dgm:pt>
    <dgm:pt modelId="{C40558D8-1578-406E-8BA0-0C8C19985572}" type="sibTrans" cxnId="{3966372C-6F00-40E9-9A4A-2927237576FE}">
      <dgm:prSet/>
      <dgm:spPr/>
      <dgm:t>
        <a:bodyPr/>
        <a:lstStyle/>
        <a:p>
          <a:endParaRPr lang="zh-TW" altLang="en-US"/>
        </a:p>
      </dgm:t>
    </dgm:pt>
    <dgm:pt modelId="{683B7DFE-D5ED-41EF-AE23-4F4E764FD52C}">
      <dgm:prSet phldrT="[文字]" custT="1"/>
      <dgm:spPr>
        <a:solidFill>
          <a:schemeClr val="accent4">
            <a:lumMod val="60000"/>
            <a:lumOff val="40000"/>
          </a:schemeClr>
        </a:solidFill>
      </dgm:spPr>
      <dgm:t>
        <a:bodyPr/>
        <a:lstStyle/>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處理小組</a:t>
          </a:r>
          <a:endParaRPr lang="en-US" altLang="zh-TW" sz="4000" b="1" dirty="0">
            <a:solidFill>
              <a:schemeClr val="tx1"/>
            </a:solidFill>
            <a:latin typeface="微軟正黑體" panose="020B0604030504040204" pitchFamily="34" charset="-120"/>
            <a:ea typeface="微軟正黑體" panose="020B0604030504040204" pitchFamily="34" charset="-120"/>
          </a:endParaRPr>
        </a:p>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調和或調查</a:t>
          </a:r>
          <a:endParaRPr lang="en-US" altLang="zh-TW" sz="4000" b="1" dirty="0">
            <a:solidFill>
              <a:schemeClr val="tx1"/>
            </a:solidFill>
            <a:latin typeface="微軟正黑體" panose="020B0604030504040204" pitchFamily="34" charset="-120"/>
            <a:ea typeface="微軟正黑體" panose="020B0604030504040204" pitchFamily="34" charset="-120"/>
          </a:endParaRPr>
        </a:p>
      </dgm:t>
    </dgm:pt>
    <dgm:pt modelId="{DD8A8651-C819-4D71-AC72-09A5C477B55D}" type="parTrans" cxnId="{4339F035-98D4-4E5B-8CB0-72B641DE43E3}">
      <dgm:prSet/>
      <dgm:spPr/>
      <dgm:t>
        <a:bodyPr/>
        <a:lstStyle/>
        <a:p>
          <a:endParaRPr lang="zh-TW" altLang="en-US"/>
        </a:p>
      </dgm:t>
    </dgm:pt>
    <dgm:pt modelId="{5C016299-D3B6-41EF-9AB6-1DEF5B7C3265}" type="sibTrans" cxnId="{4339F035-98D4-4E5B-8CB0-72B641DE43E3}">
      <dgm:prSet/>
      <dgm:spPr/>
      <dgm:t>
        <a:bodyPr/>
        <a:lstStyle/>
        <a:p>
          <a:endParaRPr lang="zh-TW" altLang="en-US"/>
        </a:p>
      </dgm:t>
    </dgm:pt>
    <dgm:pt modelId="{7E123EE7-18DE-41FC-B3F8-642925C0F2E4}">
      <dgm:prSet phldrT="[文字]" custT="1"/>
      <dgm:spPr>
        <a:solidFill>
          <a:schemeClr val="accent6">
            <a:lumMod val="40000"/>
            <a:lumOff val="60000"/>
          </a:schemeClr>
        </a:solidFill>
      </dgm:spPr>
      <dgm:t>
        <a:bodyPr/>
        <a:lstStyle/>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防制委員會</a:t>
          </a:r>
          <a:endParaRPr lang="en-US" altLang="zh-TW" sz="4000" b="1" dirty="0">
            <a:solidFill>
              <a:schemeClr val="tx1"/>
            </a:solidFill>
            <a:latin typeface="微軟正黑體" panose="020B0604030504040204" pitchFamily="34" charset="-120"/>
            <a:ea typeface="微軟正黑體" panose="020B0604030504040204" pitchFamily="34" charset="-120"/>
          </a:endParaRPr>
        </a:p>
        <a:p>
          <a:pPr>
            <a:lnSpc>
              <a:spcPct val="100000"/>
            </a:lnSpc>
            <a:spcAft>
              <a:spcPts val="600"/>
            </a:spcAft>
          </a:pPr>
          <a:r>
            <a:rPr lang="zh-TW" altLang="en-US" sz="4000" b="1" dirty="0">
              <a:latin typeface="微軟正黑體" panose="020B0604030504040204" pitchFamily="34" charset="-120"/>
              <a:ea typeface="微軟正黑體" panose="020B0604030504040204" pitchFamily="34" charset="-120"/>
            </a:rPr>
            <a:t>審議報告</a:t>
          </a:r>
        </a:p>
      </dgm:t>
    </dgm:pt>
    <dgm:pt modelId="{6D4C024D-E0EA-4465-B7AF-10539C83C2A8}" type="parTrans" cxnId="{840F10FC-21D3-4996-9450-F2F3EDD1C54E}">
      <dgm:prSet/>
      <dgm:spPr/>
      <dgm:t>
        <a:bodyPr/>
        <a:lstStyle/>
        <a:p>
          <a:endParaRPr lang="zh-TW" altLang="en-US"/>
        </a:p>
      </dgm:t>
    </dgm:pt>
    <dgm:pt modelId="{1AF9CDF4-1FD6-4689-ABD5-09DE8786298B}" type="sibTrans" cxnId="{840F10FC-21D3-4996-9450-F2F3EDD1C54E}">
      <dgm:prSet/>
      <dgm:spPr/>
      <dgm:t>
        <a:bodyPr/>
        <a:lstStyle/>
        <a:p>
          <a:endParaRPr lang="zh-TW" altLang="en-US"/>
        </a:p>
      </dgm:t>
    </dgm:pt>
    <dgm:pt modelId="{F8FA72A7-53E5-49F3-908A-86FBD9C95705}">
      <dgm:prSet phldrT="[文字]" custT="1"/>
      <dgm:spPr>
        <a:solidFill>
          <a:srgbClr val="0070C0"/>
        </a:solidFill>
      </dgm:spPr>
      <dgm:t>
        <a:bodyPr/>
        <a:lstStyle/>
        <a:p>
          <a:r>
            <a:rPr lang="zh-TW" altLang="en-US" sz="3600" b="1" dirty="0">
              <a:latin typeface="微軟正黑體" panose="020B0604030504040204" pitchFamily="34" charset="-120"/>
              <a:ea typeface="微軟正黑體" panose="020B0604030504040204" pitchFamily="34" charset="-120"/>
            </a:rPr>
            <a:t>調和報告</a:t>
          </a:r>
        </a:p>
      </dgm:t>
    </dgm:pt>
    <dgm:pt modelId="{6E249316-CD71-4454-A1F6-205EAE2DEF8B}" type="sibTrans" cxnId="{46FCBEB9-8F8A-42AB-AC3F-AF54C14CD6E9}">
      <dgm:prSet/>
      <dgm:spPr/>
      <dgm:t>
        <a:bodyPr/>
        <a:lstStyle/>
        <a:p>
          <a:endParaRPr lang="zh-TW" altLang="en-US"/>
        </a:p>
      </dgm:t>
    </dgm:pt>
    <dgm:pt modelId="{0C82C1E3-7430-4F7D-B526-231AEAB57B9D}" type="parTrans" cxnId="{46FCBEB9-8F8A-42AB-AC3F-AF54C14CD6E9}">
      <dgm:prSet/>
      <dgm:spPr>
        <a:ln>
          <a:solidFill>
            <a:schemeClr val="accent2">
              <a:lumMod val="50000"/>
            </a:schemeClr>
          </a:solidFill>
        </a:ln>
      </dgm:spPr>
      <dgm:t>
        <a:bodyPr/>
        <a:lstStyle/>
        <a:p>
          <a:endParaRPr lang="zh-TW" altLang="en-US"/>
        </a:p>
      </dgm:t>
    </dgm:pt>
    <dgm:pt modelId="{F20533CB-B221-4434-9940-479A4734642B}" type="pres">
      <dgm:prSet presAssocID="{34DACF88-BA6C-4AAD-AD08-8A8418F7A8E9}" presName="mainComposite" presStyleCnt="0">
        <dgm:presLayoutVars>
          <dgm:chPref val="1"/>
          <dgm:dir/>
          <dgm:animOne val="branch"/>
          <dgm:animLvl val="lvl"/>
          <dgm:resizeHandles val="exact"/>
        </dgm:presLayoutVars>
      </dgm:prSet>
      <dgm:spPr/>
    </dgm:pt>
    <dgm:pt modelId="{872A346C-3ABD-4C41-A6C4-49F44D6D9A64}" type="pres">
      <dgm:prSet presAssocID="{34DACF88-BA6C-4AAD-AD08-8A8418F7A8E9}" presName="hierFlow" presStyleCnt="0"/>
      <dgm:spPr/>
    </dgm:pt>
    <dgm:pt modelId="{529B1CD5-4DD9-4E29-A18E-A6D11A0B5396}" type="pres">
      <dgm:prSet presAssocID="{34DACF88-BA6C-4AAD-AD08-8A8418F7A8E9}" presName="firstBuf" presStyleCnt="0"/>
      <dgm:spPr/>
    </dgm:pt>
    <dgm:pt modelId="{80F4AC05-EC1A-4523-982C-038DF7BF37F6}" type="pres">
      <dgm:prSet presAssocID="{34DACF88-BA6C-4AAD-AD08-8A8418F7A8E9}" presName="hierChild1" presStyleCnt="0">
        <dgm:presLayoutVars>
          <dgm:chPref val="1"/>
          <dgm:animOne val="branch"/>
          <dgm:animLvl val="lvl"/>
        </dgm:presLayoutVars>
      </dgm:prSet>
      <dgm:spPr/>
    </dgm:pt>
    <dgm:pt modelId="{08B59A79-BCB9-43F7-B536-EB63B806D339}" type="pres">
      <dgm:prSet presAssocID="{58315B1B-47F5-4B2A-A6FE-8E91EE4CBA07}" presName="Name17" presStyleCnt="0"/>
      <dgm:spPr/>
    </dgm:pt>
    <dgm:pt modelId="{2B80EB7E-1C1C-4DE1-A198-FD93293B7655}" type="pres">
      <dgm:prSet presAssocID="{58315B1B-47F5-4B2A-A6FE-8E91EE4CBA07}" presName="level1Shape" presStyleLbl="node0" presStyleIdx="0" presStyleCnt="1">
        <dgm:presLayoutVars>
          <dgm:chPref val="3"/>
        </dgm:presLayoutVars>
      </dgm:prSet>
      <dgm:spPr/>
    </dgm:pt>
    <dgm:pt modelId="{C84E156F-199F-4F0F-B9D6-060F715DC53B}" type="pres">
      <dgm:prSet presAssocID="{58315B1B-47F5-4B2A-A6FE-8E91EE4CBA07}" presName="hierChild2" presStyleCnt="0"/>
      <dgm:spPr/>
    </dgm:pt>
    <dgm:pt modelId="{ABCF23EC-CD59-4E50-BD83-E1867FD38353}" type="pres">
      <dgm:prSet presAssocID="{0C2019EC-333C-4E54-9AFE-8F0B22E4512D}" presName="Name25" presStyleLbl="parChTrans1D2" presStyleIdx="0" presStyleCnt="2"/>
      <dgm:spPr/>
    </dgm:pt>
    <dgm:pt modelId="{C7DAE43B-3C1B-4379-8CE2-FD2D49318F35}" type="pres">
      <dgm:prSet presAssocID="{0C2019EC-333C-4E54-9AFE-8F0B22E4512D}" presName="connTx" presStyleLbl="parChTrans1D2" presStyleIdx="0" presStyleCnt="2"/>
      <dgm:spPr/>
    </dgm:pt>
    <dgm:pt modelId="{443AB9F2-1B23-4ECE-8363-15908C40EF50}" type="pres">
      <dgm:prSet presAssocID="{2552D534-192F-449B-80F2-738CEF8D31CB}" presName="Name30" presStyleCnt="0"/>
      <dgm:spPr/>
    </dgm:pt>
    <dgm:pt modelId="{82F196D4-EC46-424E-BB80-F38AAA4E4228}" type="pres">
      <dgm:prSet presAssocID="{2552D534-192F-449B-80F2-738CEF8D31CB}" presName="level2Shape" presStyleLbl="node2" presStyleIdx="0" presStyleCnt="2" custLinFactNeighborX="3201" custLinFactNeighborY="-9901"/>
      <dgm:spPr/>
    </dgm:pt>
    <dgm:pt modelId="{3B6BA808-A598-4FCB-8717-B89F116E2219}" type="pres">
      <dgm:prSet presAssocID="{2552D534-192F-449B-80F2-738CEF8D31CB}" presName="hierChild3" presStyleCnt="0"/>
      <dgm:spPr/>
    </dgm:pt>
    <dgm:pt modelId="{F4E977BB-005B-4F8A-AD82-6E4900F31FB5}" type="pres">
      <dgm:prSet presAssocID="{0C82C1E3-7430-4F7D-B526-231AEAB57B9D}" presName="Name25" presStyleLbl="parChTrans1D3" presStyleIdx="0" presStyleCnt="2"/>
      <dgm:spPr/>
    </dgm:pt>
    <dgm:pt modelId="{5ACC73E2-0FBC-4C1B-937F-D740292E9C5E}" type="pres">
      <dgm:prSet presAssocID="{0C82C1E3-7430-4F7D-B526-231AEAB57B9D}" presName="connTx" presStyleLbl="parChTrans1D3" presStyleIdx="0" presStyleCnt="2"/>
      <dgm:spPr/>
    </dgm:pt>
    <dgm:pt modelId="{062D956E-223C-4DC7-878F-AAACF7139A7A}" type="pres">
      <dgm:prSet presAssocID="{F8FA72A7-53E5-49F3-908A-86FBD9C95705}" presName="Name30" presStyleCnt="0"/>
      <dgm:spPr/>
    </dgm:pt>
    <dgm:pt modelId="{BD2ABDC0-61C9-476D-9010-7B9A3B2B884D}" type="pres">
      <dgm:prSet presAssocID="{F8FA72A7-53E5-49F3-908A-86FBD9C95705}" presName="level2Shape" presStyleLbl="node3" presStyleIdx="0" presStyleCnt="2" custLinFactNeighborX="1267" custLinFactNeighborY="-9901"/>
      <dgm:spPr/>
    </dgm:pt>
    <dgm:pt modelId="{86148991-F7C7-4F48-A550-255E1FD05DD4}" type="pres">
      <dgm:prSet presAssocID="{F8FA72A7-53E5-49F3-908A-86FBD9C95705}" presName="hierChild3" presStyleCnt="0"/>
      <dgm:spPr/>
    </dgm:pt>
    <dgm:pt modelId="{53CE86C8-0D37-4738-933C-2C03254DCC33}" type="pres">
      <dgm:prSet presAssocID="{17C5D208-8445-4F51-A83E-51195EAECD6C}" presName="Name25" presStyleLbl="parChTrans1D2" presStyleIdx="1" presStyleCnt="2"/>
      <dgm:spPr/>
    </dgm:pt>
    <dgm:pt modelId="{B52546EB-1944-4F27-B621-97ACEF016596}" type="pres">
      <dgm:prSet presAssocID="{17C5D208-8445-4F51-A83E-51195EAECD6C}" presName="connTx" presStyleLbl="parChTrans1D2" presStyleIdx="1" presStyleCnt="2"/>
      <dgm:spPr/>
    </dgm:pt>
    <dgm:pt modelId="{0469CC99-26BA-4912-A5DB-523CAA795ED8}" type="pres">
      <dgm:prSet presAssocID="{F447E59B-13EF-4E1D-9782-5456F387F57E}" presName="Name30" presStyleCnt="0"/>
      <dgm:spPr/>
    </dgm:pt>
    <dgm:pt modelId="{926B94E3-7644-4407-AFDD-302457F93DB1}" type="pres">
      <dgm:prSet presAssocID="{F447E59B-13EF-4E1D-9782-5456F387F57E}" presName="level2Shape" presStyleLbl="node2" presStyleIdx="1" presStyleCnt="2" custLinFactNeighborX="3203" custLinFactNeighborY="27120"/>
      <dgm:spPr/>
    </dgm:pt>
    <dgm:pt modelId="{DBC959F4-4408-47F5-9D55-0E5FD0108E8F}" type="pres">
      <dgm:prSet presAssocID="{F447E59B-13EF-4E1D-9782-5456F387F57E}" presName="hierChild3" presStyleCnt="0"/>
      <dgm:spPr/>
    </dgm:pt>
    <dgm:pt modelId="{44A77B17-E18B-4BCE-88F8-B96281103E16}" type="pres">
      <dgm:prSet presAssocID="{87FA99CE-9E98-4646-B984-D8B7095301F9}" presName="Name25" presStyleLbl="parChTrans1D3" presStyleIdx="1" presStyleCnt="2"/>
      <dgm:spPr/>
    </dgm:pt>
    <dgm:pt modelId="{982BFD67-5F07-4492-9431-C5C8A21398DD}" type="pres">
      <dgm:prSet presAssocID="{87FA99CE-9E98-4646-B984-D8B7095301F9}" presName="connTx" presStyleLbl="parChTrans1D3" presStyleIdx="1" presStyleCnt="2"/>
      <dgm:spPr/>
    </dgm:pt>
    <dgm:pt modelId="{C549A21F-3D1E-4665-9EB8-4F8728E1C5BF}" type="pres">
      <dgm:prSet presAssocID="{01BEF71B-8827-450F-99A3-9A56100571FB}" presName="Name30" presStyleCnt="0"/>
      <dgm:spPr/>
    </dgm:pt>
    <dgm:pt modelId="{8168CC8D-FCCF-4C8B-A892-14CBBC53E49D}" type="pres">
      <dgm:prSet presAssocID="{01BEF71B-8827-450F-99A3-9A56100571FB}" presName="level2Shape" presStyleLbl="node3" presStyleIdx="1" presStyleCnt="2" custLinFactNeighborX="1291" custLinFactNeighborY="27120"/>
      <dgm:spPr/>
    </dgm:pt>
    <dgm:pt modelId="{D93844F6-16BD-41C6-AF27-E6A1DD06353D}" type="pres">
      <dgm:prSet presAssocID="{01BEF71B-8827-450F-99A3-9A56100571FB}" presName="hierChild3" presStyleCnt="0"/>
      <dgm:spPr/>
    </dgm:pt>
    <dgm:pt modelId="{0D3D83DF-1C97-487D-98F2-13306B3EA203}" type="pres">
      <dgm:prSet presAssocID="{34DACF88-BA6C-4AAD-AD08-8A8418F7A8E9}" presName="bgShapesFlow" presStyleCnt="0"/>
      <dgm:spPr/>
    </dgm:pt>
    <dgm:pt modelId="{525232C9-3ECE-43B5-97F7-26F0CEE40320}" type="pres">
      <dgm:prSet presAssocID="{BA5065C1-C4C1-4FBB-A4DC-2639BA417FDC}" presName="rectComp" presStyleCnt="0"/>
      <dgm:spPr/>
    </dgm:pt>
    <dgm:pt modelId="{2E795034-D222-49D8-BC2C-D1049A0A383C}" type="pres">
      <dgm:prSet presAssocID="{BA5065C1-C4C1-4FBB-A4DC-2639BA417FDC}" presName="bgRect" presStyleLbl="bgShp" presStyleIdx="0" presStyleCnt="3"/>
      <dgm:spPr/>
    </dgm:pt>
    <dgm:pt modelId="{15A02DFE-A60B-450F-A651-76D42C05B66E}" type="pres">
      <dgm:prSet presAssocID="{BA5065C1-C4C1-4FBB-A4DC-2639BA417FDC}" presName="bgRectTx" presStyleLbl="bgShp" presStyleIdx="0" presStyleCnt="3">
        <dgm:presLayoutVars>
          <dgm:bulletEnabled val="1"/>
        </dgm:presLayoutVars>
      </dgm:prSet>
      <dgm:spPr/>
    </dgm:pt>
    <dgm:pt modelId="{A57A6368-A522-44F6-8B50-C2DED54E57B1}" type="pres">
      <dgm:prSet presAssocID="{BA5065C1-C4C1-4FBB-A4DC-2639BA417FDC}" presName="spComp" presStyleCnt="0"/>
      <dgm:spPr/>
    </dgm:pt>
    <dgm:pt modelId="{3B95BCE3-04F9-422A-99B2-C3B81D54DECC}" type="pres">
      <dgm:prSet presAssocID="{BA5065C1-C4C1-4FBB-A4DC-2639BA417FDC}" presName="hSp" presStyleCnt="0"/>
      <dgm:spPr/>
    </dgm:pt>
    <dgm:pt modelId="{975AE3AD-E172-4C2E-BFD9-BCA0CEF6B50D}" type="pres">
      <dgm:prSet presAssocID="{683B7DFE-D5ED-41EF-AE23-4F4E764FD52C}" presName="rectComp" presStyleCnt="0"/>
      <dgm:spPr/>
    </dgm:pt>
    <dgm:pt modelId="{498655F1-FDC2-4609-AD5D-D41162E7A292}" type="pres">
      <dgm:prSet presAssocID="{683B7DFE-D5ED-41EF-AE23-4F4E764FD52C}" presName="bgRect" presStyleLbl="bgShp" presStyleIdx="1" presStyleCnt="3"/>
      <dgm:spPr/>
    </dgm:pt>
    <dgm:pt modelId="{186E0FA4-2C04-4442-9E5C-54A107FD95F6}" type="pres">
      <dgm:prSet presAssocID="{683B7DFE-D5ED-41EF-AE23-4F4E764FD52C}" presName="bgRectTx" presStyleLbl="bgShp" presStyleIdx="1" presStyleCnt="3">
        <dgm:presLayoutVars>
          <dgm:bulletEnabled val="1"/>
        </dgm:presLayoutVars>
      </dgm:prSet>
      <dgm:spPr/>
    </dgm:pt>
    <dgm:pt modelId="{18E5464F-3639-43B3-92A8-DB8609032D78}" type="pres">
      <dgm:prSet presAssocID="{683B7DFE-D5ED-41EF-AE23-4F4E764FD52C}" presName="spComp" presStyleCnt="0"/>
      <dgm:spPr/>
    </dgm:pt>
    <dgm:pt modelId="{F793AA3A-49A1-453D-9EE9-7F320CC9856E}" type="pres">
      <dgm:prSet presAssocID="{683B7DFE-D5ED-41EF-AE23-4F4E764FD52C}" presName="hSp" presStyleCnt="0"/>
      <dgm:spPr/>
    </dgm:pt>
    <dgm:pt modelId="{6DB84966-F2A2-4DB0-BD80-ADAE77A499B1}" type="pres">
      <dgm:prSet presAssocID="{7E123EE7-18DE-41FC-B3F8-642925C0F2E4}" presName="rectComp" presStyleCnt="0"/>
      <dgm:spPr/>
    </dgm:pt>
    <dgm:pt modelId="{ABA3AFCC-D6D1-4F80-9992-1B36B1B35E84}" type="pres">
      <dgm:prSet presAssocID="{7E123EE7-18DE-41FC-B3F8-642925C0F2E4}" presName="bgRect" presStyleLbl="bgShp" presStyleIdx="2" presStyleCnt="3" custLinFactNeighborY="7119"/>
      <dgm:spPr/>
    </dgm:pt>
    <dgm:pt modelId="{AF1799F3-841E-405B-A195-BDC7CAF1C09F}" type="pres">
      <dgm:prSet presAssocID="{7E123EE7-18DE-41FC-B3F8-642925C0F2E4}" presName="bgRectTx" presStyleLbl="bgShp" presStyleIdx="2" presStyleCnt="3">
        <dgm:presLayoutVars>
          <dgm:bulletEnabled val="1"/>
        </dgm:presLayoutVars>
      </dgm:prSet>
      <dgm:spPr/>
    </dgm:pt>
  </dgm:ptLst>
  <dgm:cxnLst>
    <dgm:cxn modelId="{56B7BE00-FE21-4506-8205-40CBBCCA12F3}" type="presOf" srcId="{7E123EE7-18DE-41FC-B3F8-642925C0F2E4}" destId="{ABA3AFCC-D6D1-4F80-9992-1B36B1B35E84}" srcOrd="0" destOrd="0" presId="urn:microsoft.com/office/officeart/2005/8/layout/hierarchy5"/>
    <dgm:cxn modelId="{8605B61B-7B45-423A-A432-9CA2C7F05BCF}" type="presOf" srcId="{683B7DFE-D5ED-41EF-AE23-4F4E764FD52C}" destId="{498655F1-FDC2-4609-AD5D-D41162E7A292}" srcOrd="0" destOrd="0" presId="urn:microsoft.com/office/officeart/2005/8/layout/hierarchy5"/>
    <dgm:cxn modelId="{544AB11D-006E-4564-ADCF-98AB4BA1BA42}" type="presOf" srcId="{BA5065C1-C4C1-4FBB-A4DC-2639BA417FDC}" destId="{2E795034-D222-49D8-BC2C-D1049A0A383C}" srcOrd="0" destOrd="0" presId="urn:microsoft.com/office/officeart/2005/8/layout/hierarchy5"/>
    <dgm:cxn modelId="{3966372C-6F00-40E9-9A4A-2927237576FE}" srcId="{34DACF88-BA6C-4AAD-AD08-8A8418F7A8E9}" destId="{BA5065C1-C4C1-4FBB-A4DC-2639BA417FDC}" srcOrd="1" destOrd="0" parTransId="{D439D48C-2D1B-4E47-B888-F06296F97C17}" sibTransId="{C40558D8-1578-406E-8BA0-0C8C19985572}"/>
    <dgm:cxn modelId="{4339F035-98D4-4E5B-8CB0-72B641DE43E3}" srcId="{34DACF88-BA6C-4AAD-AD08-8A8418F7A8E9}" destId="{683B7DFE-D5ED-41EF-AE23-4F4E764FD52C}" srcOrd="2" destOrd="0" parTransId="{DD8A8651-C819-4D71-AC72-09A5C477B55D}" sibTransId="{5C016299-D3B6-41EF-9AB6-1DEF5B7C3265}"/>
    <dgm:cxn modelId="{0EFB1340-6845-45B8-AE00-D1460AE63ADD}" type="presOf" srcId="{F447E59B-13EF-4E1D-9782-5456F387F57E}" destId="{926B94E3-7644-4407-AFDD-302457F93DB1}" srcOrd="0" destOrd="0" presId="urn:microsoft.com/office/officeart/2005/8/layout/hierarchy5"/>
    <dgm:cxn modelId="{5FC4BB6F-07F8-4359-9F97-00055D3661D2}" type="presOf" srcId="{0C82C1E3-7430-4F7D-B526-231AEAB57B9D}" destId="{F4E977BB-005B-4F8A-AD82-6E4900F31FB5}" srcOrd="0" destOrd="0" presId="urn:microsoft.com/office/officeart/2005/8/layout/hierarchy5"/>
    <dgm:cxn modelId="{786FDC78-563A-4688-9564-37BC39D575C9}" type="presOf" srcId="{17C5D208-8445-4F51-A83E-51195EAECD6C}" destId="{B52546EB-1944-4F27-B621-97ACEF016596}" srcOrd="1" destOrd="0" presId="urn:microsoft.com/office/officeart/2005/8/layout/hierarchy5"/>
    <dgm:cxn modelId="{70C52D88-97FF-495B-A0D5-B007545D78EF}" type="presOf" srcId="{34DACF88-BA6C-4AAD-AD08-8A8418F7A8E9}" destId="{F20533CB-B221-4434-9940-479A4734642B}" srcOrd="0" destOrd="0" presId="urn:microsoft.com/office/officeart/2005/8/layout/hierarchy5"/>
    <dgm:cxn modelId="{A86D339A-857B-42A3-879A-B9A983EF286A}" type="presOf" srcId="{17C5D208-8445-4F51-A83E-51195EAECD6C}" destId="{53CE86C8-0D37-4738-933C-2C03254DCC33}" srcOrd="0" destOrd="0" presId="urn:microsoft.com/office/officeart/2005/8/layout/hierarchy5"/>
    <dgm:cxn modelId="{17D000A1-21EA-4A74-B6C0-7A22AA148DD0}" type="presOf" srcId="{BA5065C1-C4C1-4FBB-A4DC-2639BA417FDC}" destId="{15A02DFE-A60B-450F-A651-76D42C05B66E}" srcOrd="1" destOrd="0" presId="urn:microsoft.com/office/officeart/2005/8/layout/hierarchy5"/>
    <dgm:cxn modelId="{277776A7-979A-4FD4-B15F-FCB1CD67295D}" type="presOf" srcId="{7E123EE7-18DE-41FC-B3F8-642925C0F2E4}" destId="{AF1799F3-841E-405B-A195-BDC7CAF1C09F}" srcOrd="1" destOrd="0" presId="urn:microsoft.com/office/officeart/2005/8/layout/hierarchy5"/>
    <dgm:cxn modelId="{61EDFAA8-1888-4DCA-AA83-CB3EFD02A6F3}" type="presOf" srcId="{2552D534-192F-449B-80F2-738CEF8D31CB}" destId="{82F196D4-EC46-424E-BB80-F38AAA4E4228}" srcOrd="0" destOrd="0" presId="urn:microsoft.com/office/officeart/2005/8/layout/hierarchy5"/>
    <dgm:cxn modelId="{0B6A43AC-6188-45A3-97D2-9A362D83A25E}" type="presOf" srcId="{58315B1B-47F5-4B2A-A6FE-8E91EE4CBA07}" destId="{2B80EB7E-1C1C-4DE1-A198-FD93293B7655}" srcOrd="0" destOrd="0" presId="urn:microsoft.com/office/officeart/2005/8/layout/hierarchy5"/>
    <dgm:cxn modelId="{AD06E0B4-87C1-47E4-8A6F-A44F93EB5DF1}" type="presOf" srcId="{87FA99CE-9E98-4646-B984-D8B7095301F9}" destId="{982BFD67-5F07-4492-9431-C5C8A21398DD}" srcOrd="1" destOrd="0" presId="urn:microsoft.com/office/officeart/2005/8/layout/hierarchy5"/>
    <dgm:cxn modelId="{9A153CB9-E5AD-4138-B037-35B07687E76F}" type="presOf" srcId="{87FA99CE-9E98-4646-B984-D8B7095301F9}" destId="{44A77B17-E18B-4BCE-88F8-B96281103E16}" srcOrd="0" destOrd="0" presId="urn:microsoft.com/office/officeart/2005/8/layout/hierarchy5"/>
    <dgm:cxn modelId="{46FCBEB9-8F8A-42AB-AC3F-AF54C14CD6E9}" srcId="{2552D534-192F-449B-80F2-738CEF8D31CB}" destId="{F8FA72A7-53E5-49F3-908A-86FBD9C95705}" srcOrd="0" destOrd="0" parTransId="{0C82C1E3-7430-4F7D-B526-231AEAB57B9D}" sibTransId="{6E249316-CD71-4454-A1F6-205EAE2DEF8B}"/>
    <dgm:cxn modelId="{FBDFC2C1-266D-4D35-A524-DD08678F250A}" type="presOf" srcId="{683B7DFE-D5ED-41EF-AE23-4F4E764FD52C}" destId="{186E0FA4-2C04-4442-9E5C-54A107FD95F6}" srcOrd="1" destOrd="0" presId="urn:microsoft.com/office/officeart/2005/8/layout/hierarchy5"/>
    <dgm:cxn modelId="{2E2B95C3-00C2-48AB-8651-108230A7BD8E}" type="presOf" srcId="{F8FA72A7-53E5-49F3-908A-86FBD9C95705}" destId="{BD2ABDC0-61C9-476D-9010-7B9A3B2B884D}" srcOrd="0" destOrd="0" presId="urn:microsoft.com/office/officeart/2005/8/layout/hierarchy5"/>
    <dgm:cxn modelId="{688CF6C7-E6BC-4E43-B0DA-ACEB1FC47BAD}" type="presOf" srcId="{01BEF71B-8827-450F-99A3-9A56100571FB}" destId="{8168CC8D-FCCF-4C8B-A892-14CBBC53E49D}" srcOrd="0" destOrd="0" presId="urn:microsoft.com/office/officeart/2005/8/layout/hierarchy5"/>
    <dgm:cxn modelId="{586CF8CD-06FC-409B-A793-974BFA43D165}" type="presOf" srcId="{0C82C1E3-7430-4F7D-B526-231AEAB57B9D}" destId="{5ACC73E2-0FBC-4C1B-937F-D740292E9C5E}" srcOrd="1" destOrd="0" presId="urn:microsoft.com/office/officeart/2005/8/layout/hierarchy5"/>
    <dgm:cxn modelId="{56E0AED0-2077-448C-978B-028605F1377D}" srcId="{58315B1B-47F5-4B2A-A6FE-8E91EE4CBA07}" destId="{F447E59B-13EF-4E1D-9782-5456F387F57E}" srcOrd="1" destOrd="0" parTransId="{17C5D208-8445-4F51-A83E-51195EAECD6C}" sibTransId="{D2F0B847-B87B-4918-937C-E2E6D3F8AE28}"/>
    <dgm:cxn modelId="{EDDF1FE4-531C-4608-B976-27B4B68AF726}" type="presOf" srcId="{0C2019EC-333C-4E54-9AFE-8F0B22E4512D}" destId="{C7DAE43B-3C1B-4379-8CE2-FD2D49318F35}" srcOrd="1" destOrd="0" presId="urn:microsoft.com/office/officeart/2005/8/layout/hierarchy5"/>
    <dgm:cxn modelId="{274580EB-F67B-45CF-8132-57289592ACFF}" type="presOf" srcId="{0C2019EC-333C-4E54-9AFE-8F0B22E4512D}" destId="{ABCF23EC-CD59-4E50-BD83-E1867FD38353}" srcOrd="0" destOrd="0" presId="urn:microsoft.com/office/officeart/2005/8/layout/hierarchy5"/>
    <dgm:cxn modelId="{3DE0C7EE-A705-4272-90D4-F72A031C10AF}" srcId="{58315B1B-47F5-4B2A-A6FE-8E91EE4CBA07}" destId="{2552D534-192F-449B-80F2-738CEF8D31CB}" srcOrd="0" destOrd="0" parTransId="{0C2019EC-333C-4E54-9AFE-8F0B22E4512D}" sibTransId="{66752A4E-9C84-41B8-833E-5A58A4C6717F}"/>
    <dgm:cxn modelId="{B059F2F1-4927-48CC-954A-B808918724F8}" srcId="{F447E59B-13EF-4E1D-9782-5456F387F57E}" destId="{01BEF71B-8827-450F-99A3-9A56100571FB}" srcOrd="0" destOrd="0" parTransId="{87FA99CE-9E98-4646-B984-D8B7095301F9}" sibTransId="{C5B97EAE-9553-4D82-8CA0-40041517F580}"/>
    <dgm:cxn modelId="{FB8619F2-3370-402F-875E-96388B0842C0}" srcId="{34DACF88-BA6C-4AAD-AD08-8A8418F7A8E9}" destId="{58315B1B-47F5-4B2A-A6FE-8E91EE4CBA07}" srcOrd="0" destOrd="0" parTransId="{40AC700D-310F-4E62-A5D0-13A525DF1451}" sibTransId="{B25C06EA-FCFB-4D01-83C7-F809D81A0302}"/>
    <dgm:cxn modelId="{840F10FC-21D3-4996-9450-F2F3EDD1C54E}" srcId="{34DACF88-BA6C-4AAD-AD08-8A8418F7A8E9}" destId="{7E123EE7-18DE-41FC-B3F8-642925C0F2E4}" srcOrd="3" destOrd="0" parTransId="{6D4C024D-E0EA-4465-B7AF-10539C83C2A8}" sibTransId="{1AF9CDF4-1FD6-4689-ABD5-09DE8786298B}"/>
    <dgm:cxn modelId="{9FC6E25C-2C09-4FE1-80AF-AA0D0F50BC16}" type="presParOf" srcId="{F20533CB-B221-4434-9940-479A4734642B}" destId="{872A346C-3ABD-4C41-A6C4-49F44D6D9A64}" srcOrd="0" destOrd="0" presId="urn:microsoft.com/office/officeart/2005/8/layout/hierarchy5"/>
    <dgm:cxn modelId="{51798139-082D-41F2-B65B-9317DCA0EB57}" type="presParOf" srcId="{872A346C-3ABD-4C41-A6C4-49F44D6D9A64}" destId="{529B1CD5-4DD9-4E29-A18E-A6D11A0B5396}" srcOrd="0" destOrd="0" presId="urn:microsoft.com/office/officeart/2005/8/layout/hierarchy5"/>
    <dgm:cxn modelId="{34DBBAAA-F1A3-4659-A0AC-CD9C84DA661C}" type="presParOf" srcId="{872A346C-3ABD-4C41-A6C4-49F44D6D9A64}" destId="{80F4AC05-EC1A-4523-982C-038DF7BF37F6}" srcOrd="1" destOrd="0" presId="urn:microsoft.com/office/officeart/2005/8/layout/hierarchy5"/>
    <dgm:cxn modelId="{38614F97-7AA4-461B-A791-774300DB5E3E}" type="presParOf" srcId="{80F4AC05-EC1A-4523-982C-038DF7BF37F6}" destId="{08B59A79-BCB9-43F7-B536-EB63B806D339}" srcOrd="0" destOrd="0" presId="urn:microsoft.com/office/officeart/2005/8/layout/hierarchy5"/>
    <dgm:cxn modelId="{35A73D9D-9732-4F76-9CE0-1D685DC9C8D9}" type="presParOf" srcId="{08B59A79-BCB9-43F7-B536-EB63B806D339}" destId="{2B80EB7E-1C1C-4DE1-A198-FD93293B7655}" srcOrd="0" destOrd="0" presId="urn:microsoft.com/office/officeart/2005/8/layout/hierarchy5"/>
    <dgm:cxn modelId="{C22D12A8-415D-4B8B-A63D-A83EB7AEC134}" type="presParOf" srcId="{08B59A79-BCB9-43F7-B536-EB63B806D339}" destId="{C84E156F-199F-4F0F-B9D6-060F715DC53B}" srcOrd="1" destOrd="0" presId="urn:microsoft.com/office/officeart/2005/8/layout/hierarchy5"/>
    <dgm:cxn modelId="{C12A3CBC-FDD6-4BBB-B8C8-44F1A2E64930}" type="presParOf" srcId="{C84E156F-199F-4F0F-B9D6-060F715DC53B}" destId="{ABCF23EC-CD59-4E50-BD83-E1867FD38353}" srcOrd="0" destOrd="0" presId="urn:microsoft.com/office/officeart/2005/8/layout/hierarchy5"/>
    <dgm:cxn modelId="{581C3078-FED8-4105-B671-F7589EFBF361}" type="presParOf" srcId="{ABCF23EC-CD59-4E50-BD83-E1867FD38353}" destId="{C7DAE43B-3C1B-4379-8CE2-FD2D49318F35}" srcOrd="0" destOrd="0" presId="urn:microsoft.com/office/officeart/2005/8/layout/hierarchy5"/>
    <dgm:cxn modelId="{6C08EEBB-29B6-4A46-AEFD-6E8DFD51F256}" type="presParOf" srcId="{C84E156F-199F-4F0F-B9D6-060F715DC53B}" destId="{443AB9F2-1B23-4ECE-8363-15908C40EF50}" srcOrd="1" destOrd="0" presId="urn:microsoft.com/office/officeart/2005/8/layout/hierarchy5"/>
    <dgm:cxn modelId="{26067B6A-1C29-4E9E-8C2D-9044B4CC83A0}" type="presParOf" srcId="{443AB9F2-1B23-4ECE-8363-15908C40EF50}" destId="{82F196D4-EC46-424E-BB80-F38AAA4E4228}" srcOrd="0" destOrd="0" presId="urn:microsoft.com/office/officeart/2005/8/layout/hierarchy5"/>
    <dgm:cxn modelId="{E411E296-A2AE-4432-8100-A457810E5304}" type="presParOf" srcId="{443AB9F2-1B23-4ECE-8363-15908C40EF50}" destId="{3B6BA808-A598-4FCB-8717-B89F116E2219}" srcOrd="1" destOrd="0" presId="urn:microsoft.com/office/officeart/2005/8/layout/hierarchy5"/>
    <dgm:cxn modelId="{B494C9D8-A3C7-4D1B-96FB-E1DE8991F110}" type="presParOf" srcId="{3B6BA808-A598-4FCB-8717-B89F116E2219}" destId="{F4E977BB-005B-4F8A-AD82-6E4900F31FB5}" srcOrd="0" destOrd="0" presId="urn:microsoft.com/office/officeart/2005/8/layout/hierarchy5"/>
    <dgm:cxn modelId="{2E154071-F590-4D1F-9823-3BC7D7CA91B3}" type="presParOf" srcId="{F4E977BB-005B-4F8A-AD82-6E4900F31FB5}" destId="{5ACC73E2-0FBC-4C1B-937F-D740292E9C5E}" srcOrd="0" destOrd="0" presId="urn:microsoft.com/office/officeart/2005/8/layout/hierarchy5"/>
    <dgm:cxn modelId="{CA7D4E53-5015-4C8F-93D7-056CB5EFFFB2}" type="presParOf" srcId="{3B6BA808-A598-4FCB-8717-B89F116E2219}" destId="{062D956E-223C-4DC7-878F-AAACF7139A7A}" srcOrd="1" destOrd="0" presId="urn:microsoft.com/office/officeart/2005/8/layout/hierarchy5"/>
    <dgm:cxn modelId="{2FA25CB9-9B34-4D55-97D4-1682E8A5325D}" type="presParOf" srcId="{062D956E-223C-4DC7-878F-AAACF7139A7A}" destId="{BD2ABDC0-61C9-476D-9010-7B9A3B2B884D}" srcOrd="0" destOrd="0" presId="urn:microsoft.com/office/officeart/2005/8/layout/hierarchy5"/>
    <dgm:cxn modelId="{D12854FD-AF21-4346-9FA8-1E2AFA37B632}" type="presParOf" srcId="{062D956E-223C-4DC7-878F-AAACF7139A7A}" destId="{86148991-F7C7-4F48-A550-255E1FD05DD4}" srcOrd="1" destOrd="0" presId="urn:microsoft.com/office/officeart/2005/8/layout/hierarchy5"/>
    <dgm:cxn modelId="{C981AC5C-CA47-4EE9-AE12-115A30BCECF5}" type="presParOf" srcId="{C84E156F-199F-4F0F-B9D6-060F715DC53B}" destId="{53CE86C8-0D37-4738-933C-2C03254DCC33}" srcOrd="2" destOrd="0" presId="urn:microsoft.com/office/officeart/2005/8/layout/hierarchy5"/>
    <dgm:cxn modelId="{60030512-A779-4716-9DC7-307F30716E2C}" type="presParOf" srcId="{53CE86C8-0D37-4738-933C-2C03254DCC33}" destId="{B52546EB-1944-4F27-B621-97ACEF016596}" srcOrd="0" destOrd="0" presId="urn:microsoft.com/office/officeart/2005/8/layout/hierarchy5"/>
    <dgm:cxn modelId="{1B74B14D-22F2-4912-815A-8D90FC08E31A}" type="presParOf" srcId="{C84E156F-199F-4F0F-B9D6-060F715DC53B}" destId="{0469CC99-26BA-4912-A5DB-523CAA795ED8}" srcOrd="3" destOrd="0" presId="urn:microsoft.com/office/officeart/2005/8/layout/hierarchy5"/>
    <dgm:cxn modelId="{DA7F3DAA-C56C-4D69-AD26-016C09894A9C}" type="presParOf" srcId="{0469CC99-26BA-4912-A5DB-523CAA795ED8}" destId="{926B94E3-7644-4407-AFDD-302457F93DB1}" srcOrd="0" destOrd="0" presId="urn:microsoft.com/office/officeart/2005/8/layout/hierarchy5"/>
    <dgm:cxn modelId="{649BD01B-1C6C-4416-B43E-AF236FBDBA03}" type="presParOf" srcId="{0469CC99-26BA-4912-A5DB-523CAA795ED8}" destId="{DBC959F4-4408-47F5-9D55-0E5FD0108E8F}" srcOrd="1" destOrd="0" presId="urn:microsoft.com/office/officeart/2005/8/layout/hierarchy5"/>
    <dgm:cxn modelId="{F69C45BD-E5FD-4038-A7E1-5E2576947EB6}" type="presParOf" srcId="{DBC959F4-4408-47F5-9D55-0E5FD0108E8F}" destId="{44A77B17-E18B-4BCE-88F8-B96281103E16}" srcOrd="0" destOrd="0" presId="urn:microsoft.com/office/officeart/2005/8/layout/hierarchy5"/>
    <dgm:cxn modelId="{7F37402A-FA02-4E18-A971-487C50D94702}" type="presParOf" srcId="{44A77B17-E18B-4BCE-88F8-B96281103E16}" destId="{982BFD67-5F07-4492-9431-C5C8A21398DD}" srcOrd="0" destOrd="0" presId="urn:microsoft.com/office/officeart/2005/8/layout/hierarchy5"/>
    <dgm:cxn modelId="{F6A95FE4-E357-46D4-9952-B03A544E115F}" type="presParOf" srcId="{DBC959F4-4408-47F5-9D55-0E5FD0108E8F}" destId="{C549A21F-3D1E-4665-9EB8-4F8728E1C5BF}" srcOrd="1" destOrd="0" presId="urn:microsoft.com/office/officeart/2005/8/layout/hierarchy5"/>
    <dgm:cxn modelId="{576472FA-6EAE-416B-B104-969410FE889D}" type="presParOf" srcId="{C549A21F-3D1E-4665-9EB8-4F8728E1C5BF}" destId="{8168CC8D-FCCF-4C8B-A892-14CBBC53E49D}" srcOrd="0" destOrd="0" presId="urn:microsoft.com/office/officeart/2005/8/layout/hierarchy5"/>
    <dgm:cxn modelId="{502A27A3-684A-4A3C-8CCC-7F15038F45C4}" type="presParOf" srcId="{C549A21F-3D1E-4665-9EB8-4F8728E1C5BF}" destId="{D93844F6-16BD-41C6-AF27-E6A1DD06353D}" srcOrd="1" destOrd="0" presId="urn:microsoft.com/office/officeart/2005/8/layout/hierarchy5"/>
    <dgm:cxn modelId="{BB7F8743-285A-46D2-94F4-782A938369D5}" type="presParOf" srcId="{F20533CB-B221-4434-9940-479A4734642B}" destId="{0D3D83DF-1C97-487D-98F2-13306B3EA203}" srcOrd="1" destOrd="0" presId="urn:microsoft.com/office/officeart/2005/8/layout/hierarchy5"/>
    <dgm:cxn modelId="{7E9357F1-3FFB-4C58-BBCC-3A7EB8D975E7}" type="presParOf" srcId="{0D3D83DF-1C97-487D-98F2-13306B3EA203}" destId="{525232C9-3ECE-43B5-97F7-26F0CEE40320}" srcOrd="0" destOrd="0" presId="urn:microsoft.com/office/officeart/2005/8/layout/hierarchy5"/>
    <dgm:cxn modelId="{C4757061-0A8B-4235-A046-FB01E6C4CB50}" type="presParOf" srcId="{525232C9-3ECE-43B5-97F7-26F0CEE40320}" destId="{2E795034-D222-49D8-BC2C-D1049A0A383C}" srcOrd="0" destOrd="0" presId="urn:microsoft.com/office/officeart/2005/8/layout/hierarchy5"/>
    <dgm:cxn modelId="{B227C063-04A8-4E72-B0AD-67434162A5DB}" type="presParOf" srcId="{525232C9-3ECE-43B5-97F7-26F0CEE40320}" destId="{15A02DFE-A60B-450F-A651-76D42C05B66E}" srcOrd="1" destOrd="0" presId="urn:microsoft.com/office/officeart/2005/8/layout/hierarchy5"/>
    <dgm:cxn modelId="{7C1B130C-5E5D-4956-9BCF-6A5439B0C7CB}" type="presParOf" srcId="{0D3D83DF-1C97-487D-98F2-13306B3EA203}" destId="{A57A6368-A522-44F6-8B50-C2DED54E57B1}" srcOrd="1" destOrd="0" presId="urn:microsoft.com/office/officeart/2005/8/layout/hierarchy5"/>
    <dgm:cxn modelId="{F831ADCF-E56A-40CE-9027-15F08804F692}" type="presParOf" srcId="{A57A6368-A522-44F6-8B50-C2DED54E57B1}" destId="{3B95BCE3-04F9-422A-99B2-C3B81D54DECC}" srcOrd="0" destOrd="0" presId="urn:microsoft.com/office/officeart/2005/8/layout/hierarchy5"/>
    <dgm:cxn modelId="{C2507FDF-8E6D-41F6-B0AD-DA241F056C53}" type="presParOf" srcId="{0D3D83DF-1C97-487D-98F2-13306B3EA203}" destId="{975AE3AD-E172-4C2E-BFD9-BCA0CEF6B50D}" srcOrd="2" destOrd="0" presId="urn:microsoft.com/office/officeart/2005/8/layout/hierarchy5"/>
    <dgm:cxn modelId="{AD0FBD87-7027-4085-B355-F1768E5CA7BA}" type="presParOf" srcId="{975AE3AD-E172-4C2E-BFD9-BCA0CEF6B50D}" destId="{498655F1-FDC2-4609-AD5D-D41162E7A292}" srcOrd="0" destOrd="0" presId="urn:microsoft.com/office/officeart/2005/8/layout/hierarchy5"/>
    <dgm:cxn modelId="{189BFE59-294F-4271-9BEB-BDAD29101626}" type="presParOf" srcId="{975AE3AD-E172-4C2E-BFD9-BCA0CEF6B50D}" destId="{186E0FA4-2C04-4442-9E5C-54A107FD95F6}" srcOrd="1" destOrd="0" presId="urn:microsoft.com/office/officeart/2005/8/layout/hierarchy5"/>
    <dgm:cxn modelId="{B05AA312-351E-4FAA-BB4C-5AEC5AF2A9B9}" type="presParOf" srcId="{0D3D83DF-1C97-487D-98F2-13306B3EA203}" destId="{18E5464F-3639-43B3-92A8-DB8609032D78}" srcOrd="3" destOrd="0" presId="urn:microsoft.com/office/officeart/2005/8/layout/hierarchy5"/>
    <dgm:cxn modelId="{7FB639ED-8160-4C0F-86A2-E8C5891D59F7}" type="presParOf" srcId="{18E5464F-3639-43B3-92A8-DB8609032D78}" destId="{F793AA3A-49A1-453D-9EE9-7F320CC9856E}" srcOrd="0" destOrd="0" presId="urn:microsoft.com/office/officeart/2005/8/layout/hierarchy5"/>
    <dgm:cxn modelId="{8DC70AFB-3A28-48A9-8512-E29110644939}" type="presParOf" srcId="{0D3D83DF-1C97-487D-98F2-13306B3EA203}" destId="{6DB84966-F2A2-4DB0-BD80-ADAE77A499B1}" srcOrd="4" destOrd="0" presId="urn:microsoft.com/office/officeart/2005/8/layout/hierarchy5"/>
    <dgm:cxn modelId="{9EDFC543-3E6E-4504-ADAB-BE062FCA9745}" type="presParOf" srcId="{6DB84966-F2A2-4DB0-BD80-ADAE77A499B1}" destId="{ABA3AFCC-D6D1-4F80-9992-1B36B1B35E84}" srcOrd="0" destOrd="0" presId="urn:microsoft.com/office/officeart/2005/8/layout/hierarchy5"/>
    <dgm:cxn modelId="{4F0FADC2-0397-4BD6-8AB4-EF8A3E6E4929}" type="presParOf" srcId="{6DB84966-F2A2-4DB0-BD80-ADAE77A499B1}" destId="{AF1799F3-841E-405B-A195-BDC7CAF1C09F}"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ECFA4-19A0-47BE-AEA4-E178A5A38764}">
      <dsp:nvSpPr>
        <dsp:cNvPr id="0" name=""/>
        <dsp:cNvSpPr/>
      </dsp:nvSpPr>
      <dsp:spPr>
        <a:xfrm>
          <a:off x="547997" y="0"/>
          <a:ext cx="13694329" cy="8558956"/>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870F97-21C9-D544-B8F1-B6F2A4A4936F}">
      <dsp:nvSpPr>
        <dsp:cNvPr id="0" name=""/>
        <dsp:cNvSpPr/>
      </dsp:nvSpPr>
      <dsp:spPr>
        <a:xfrm>
          <a:off x="1990558" y="6364439"/>
          <a:ext cx="314969" cy="314969"/>
        </a:xfrm>
        <a:prstGeom prst="ellips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BC6777-632D-084C-AABB-197B9BAF6BDB}">
      <dsp:nvSpPr>
        <dsp:cNvPr id="0" name=""/>
        <dsp:cNvSpPr/>
      </dsp:nvSpPr>
      <dsp:spPr>
        <a:xfrm>
          <a:off x="2030839" y="6521924"/>
          <a:ext cx="2341730" cy="2037031"/>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166896" tIns="0" rIns="0" bIns="0" numCol="1" spcCol="1270" anchor="t" anchorCtr="0">
          <a:noAutofit/>
        </a:bodyPr>
        <a:lstStyle/>
        <a:p>
          <a:pPr marL="0" lvl="0" indent="0" algn="l" defTabSz="1955800">
            <a:lnSpc>
              <a:spcPct val="90000"/>
            </a:lnSpc>
            <a:spcBef>
              <a:spcPct val="0"/>
            </a:spcBef>
            <a:spcAft>
              <a:spcPts val="0"/>
            </a:spcAft>
            <a:buNone/>
          </a:pPr>
          <a:r>
            <a:rPr lang="zh-TW" altLang="en-US" sz="4400" b="1" kern="1200" dirty="0"/>
            <a:t>做好</a:t>
          </a:r>
          <a:endParaRPr lang="en-US" altLang="zh-TW" sz="4400" b="1" kern="1200" dirty="0"/>
        </a:p>
        <a:p>
          <a:pPr marL="0" lvl="0" indent="0" algn="l" defTabSz="1955800">
            <a:lnSpc>
              <a:spcPct val="90000"/>
            </a:lnSpc>
            <a:spcBef>
              <a:spcPct val="0"/>
            </a:spcBef>
            <a:spcAft>
              <a:spcPts val="0"/>
            </a:spcAft>
            <a:buNone/>
          </a:pPr>
          <a:r>
            <a:rPr lang="zh-TW" altLang="en-US" sz="4000" b="1" kern="1200" dirty="0"/>
            <a:t>班級經營</a:t>
          </a:r>
        </a:p>
      </dsp:txBody>
      <dsp:txXfrm>
        <a:off x="2030839" y="6521924"/>
        <a:ext cx="2341730" cy="2037031"/>
      </dsp:txXfrm>
    </dsp:sp>
    <dsp:sp modelId="{9EF63CCF-60E5-C648-A438-7BA46602FA34}">
      <dsp:nvSpPr>
        <dsp:cNvPr id="0" name=""/>
        <dsp:cNvSpPr/>
      </dsp:nvSpPr>
      <dsp:spPr>
        <a:xfrm>
          <a:off x="4215887" y="4373626"/>
          <a:ext cx="547773" cy="547773"/>
        </a:xfrm>
        <a:prstGeom prst="ellipse">
          <a:avLst/>
        </a:prstGeom>
        <a:solidFill>
          <a:schemeClr val="accent2">
            <a:hueOff val="11784"/>
            <a:satOff val="-11496"/>
            <a:lumOff val="-58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16BAA-381C-9142-B519-6F72A7812BD8}">
      <dsp:nvSpPr>
        <dsp:cNvPr id="0" name=""/>
        <dsp:cNvSpPr/>
      </dsp:nvSpPr>
      <dsp:spPr>
        <a:xfrm>
          <a:off x="4489773" y="4647513"/>
          <a:ext cx="2875809" cy="3911442"/>
        </a:xfrm>
        <a:prstGeom prst="rect">
          <a:avLst/>
        </a:prstGeom>
        <a:solidFill>
          <a:srgbClr val="7EC3D4"/>
        </a:solidFill>
        <a:ln>
          <a:noFill/>
        </a:ln>
        <a:effectLst/>
      </dsp:spPr>
      <dsp:style>
        <a:lnRef idx="0">
          <a:scrgbClr r="0" g="0" b="0"/>
        </a:lnRef>
        <a:fillRef idx="0">
          <a:scrgbClr r="0" g="0" b="0"/>
        </a:fillRef>
        <a:effectRef idx="0">
          <a:scrgbClr r="0" g="0" b="0"/>
        </a:effectRef>
        <a:fontRef idx="minor"/>
      </dsp:style>
      <dsp:txBody>
        <a:bodyPr spcFirstLastPara="0" vert="horz" wrap="square" lIns="290254" tIns="0" rIns="0" bIns="0" numCol="1" spcCol="1270" anchor="t" anchorCtr="0">
          <a:noAutofit/>
        </a:bodyPr>
        <a:lstStyle/>
        <a:p>
          <a:pPr marL="0" lvl="0" indent="0" algn="l" defTabSz="1955800">
            <a:lnSpc>
              <a:spcPct val="100000"/>
            </a:lnSpc>
            <a:spcBef>
              <a:spcPct val="0"/>
            </a:spcBef>
            <a:spcAft>
              <a:spcPts val="0"/>
            </a:spcAft>
            <a:buNone/>
          </a:pPr>
          <a:r>
            <a:rPr lang="zh-TW" altLang="en-US" sz="4400" b="1" kern="1200" dirty="0"/>
            <a:t>查證</a:t>
          </a:r>
          <a:endParaRPr lang="en-US" altLang="zh-TW" sz="4400" b="1" kern="1200" dirty="0"/>
        </a:p>
        <a:p>
          <a:pPr marL="0" lvl="0" indent="0" algn="l" defTabSz="1955800">
            <a:lnSpc>
              <a:spcPct val="100000"/>
            </a:lnSpc>
            <a:spcBef>
              <a:spcPct val="0"/>
            </a:spcBef>
            <a:spcAft>
              <a:spcPts val="0"/>
            </a:spcAft>
            <a:buNone/>
          </a:pPr>
          <a:r>
            <a:rPr lang="zh-TW" altLang="en-US" sz="4000" b="1" kern="1200" dirty="0"/>
            <a:t>不當行為</a:t>
          </a:r>
        </a:p>
      </dsp:txBody>
      <dsp:txXfrm>
        <a:off x="4489773" y="4647513"/>
        <a:ext cx="2875809" cy="3911442"/>
      </dsp:txXfrm>
    </dsp:sp>
    <dsp:sp modelId="{C4B7460B-CB5B-D741-80BD-18E674165FC6}">
      <dsp:nvSpPr>
        <dsp:cNvPr id="0" name=""/>
        <dsp:cNvSpPr/>
      </dsp:nvSpPr>
      <dsp:spPr>
        <a:xfrm>
          <a:off x="7057460" y="2906621"/>
          <a:ext cx="725799" cy="725799"/>
        </a:xfrm>
        <a:prstGeom prst="ellipse">
          <a:avLst/>
        </a:prstGeom>
        <a:solidFill>
          <a:schemeClr val="accent2">
            <a:hueOff val="23569"/>
            <a:satOff val="-22991"/>
            <a:lumOff val="-117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603DE9-A998-1E48-B06E-D932A7DA1CE0}">
      <dsp:nvSpPr>
        <dsp:cNvPr id="0" name=""/>
        <dsp:cNvSpPr/>
      </dsp:nvSpPr>
      <dsp:spPr>
        <a:xfrm>
          <a:off x="7527628" y="3269521"/>
          <a:ext cx="2875809" cy="5289434"/>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84586" tIns="0" rIns="0" bIns="0" numCol="1" spcCol="1270" anchor="t" anchorCtr="0">
          <a:noAutofit/>
        </a:bodyPr>
        <a:lstStyle/>
        <a:p>
          <a:pPr marL="0" lvl="0" indent="0" algn="l" defTabSz="1955800">
            <a:lnSpc>
              <a:spcPct val="100000"/>
            </a:lnSpc>
            <a:spcBef>
              <a:spcPct val="0"/>
            </a:spcBef>
            <a:spcAft>
              <a:spcPts val="0"/>
            </a:spcAft>
            <a:buNone/>
          </a:pPr>
          <a:r>
            <a:rPr lang="zh-TW" altLang="en-US" sz="4400" b="1" kern="1200" dirty="0"/>
            <a:t>積極</a:t>
          </a:r>
          <a:endParaRPr lang="en-US" altLang="zh-TW" sz="4400" b="1" kern="1200" dirty="0"/>
        </a:p>
        <a:p>
          <a:pPr marL="0" lvl="0" indent="0" algn="l" defTabSz="1955800">
            <a:lnSpc>
              <a:spcPct val="100000"/>
            </a:lnSpc>
            <a:spcBef>
              <a:spcPct val="0"/>
            </a:spcBef>
            <a:spcAft>
              <a:spcPts val="0"/>
            </a:spcAft>
            <a:buNone/>
          </a:pPr>
          <a:r>
            <a:rPr lang="zh-TW" altLang="en-US" sz="4000" b="1" kern="1200" dirty="0"/>
            <a:t>輔導介入</a:t>
          </a:r>
        </a:p>
      </dsp:txBody>
      <dsp:txXfrm>
        <a:off x="7527628" y="3269521"/>
        <a:ext cx="2875809" cy="5289434"/>
      </dsp:txXfrm>
    </dsp:sp>
    <dsp:sp modelId="{81EFFA71-DD71-1D48-AD01-2E78A8A4ECD5}">
      <dsp:nvSpPr>
        <dsp:cNvPr id="0" name=""/>
        <dsp:cNvSpPr/>
      </dsp:nvSpPr>
      <dsp:spPr>
        <a:xfrm>
          <a:off x="10152379" y="1936035"/>
          <a:ext cx="972297" cy="972297"/>
        </a:xfrm>
        <a:prstGeom prst="ellipse">
          <a:avLst/>
        </a:prstGeom>
        <a:solidFill>
          <a:schemeClr val="accent2">
            <a:hueOff val="35353"/>
            <a:satOff val="-34487"/>
            <a:lumOff val="-176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B00DDC-1DF3-A64B-A7D4-078C76CB9DBD}">
      <dsp:nvSpPr>
        <dsp:cNvPr id="0" name=""/>
        <dsp:cNvSpPr/>
      </dsp:nvSpPr>
      <dsp:spPr>
        <a:xfrm>
          <a:off x="10638527" y="2422184"/>
          <a:ext cx="2875809" cy="6136771"/>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15200" tIns="0" rIns="0" bIns="0" numCol="1" spcCol="1270" anchor="t" anchorCtr="0">
          <a:noAutofit/>
        </a:bodyPr>
        <a:lstStyle/>
        <a:p>
          <a:pPr marL="0" lvl="0" indent="0" algn="l" defTabSz="1955800">
            <a:lnSpc>
              <a:spcPct val="100000"/>
            </a:lnSpc>
            <a:spcBef>
              <a:spcPct val="0"/>
            </a:spcBef>
            <a:spcAft>
              <a:spcPts val="0"/>
            </a:spcAft>
            <a:buNone/>
          </a:pPr>
          <a:r>
            <a:rPr lang="zh-TW" altLang="en-US" sz="4400" b="1" kern="1200" dirty="0"/>
            <a:t>減少</a:t>
          </a:r>
          <a:endParaRPr lang="en-US" altLang="zh-TW" sz="4400" b="1" kern="1200" dirty="0"/>
        </a:p>
        <a:p>
          <a:pPr marL="0" lvl="0" indent="0" algn="l" defTabSz="1955800">
            <a:lnSpc>
              <a:spcPct val="100000"/>
            </a:lnSpc>
            <a:spcBef>
              <a:spcPct val="0"/>
            </a:spcBef>
            <a:spcAft>
              <a:spcPts val="0"/>
            </a:spcAft>
            <a:buNone/>
          </a:pPr>
          <a:r>
            <a:rPr lang="zh-TW" altLang="en-US" sz="4000" b="1" kern="1200" dirty="0"/>
            <a:t>霸凌事件</a:t>
          </a:r>
          <a:endParaRPr lang="en-US" altLang="zh-TW" sz="4000" b="1" kern="1200" dirty="0"/>
        </a:p>
        <a:p>
          <a:pPr marL="0" lvl="0" indent="0" algn="l" defTabSz="1955800">
            <a:lnSpc>
              <a:spcPct val="100000"/>
            </a:lnSpc>
            <a:spcBef>
              <a:spcPct val="0"/>
            </a:spcBef>
            <a:spcAft>
              <a:spcPts val="0"/>
            </a:spcAft>
            <a:buNone/>
          </a:pPr>
          <a:endParaRPr lang="zh-TW" altLang="en-US" sz="2800" b="1" kern="1200" dirty="0"/>
        </a:p>
      </dsp:txBody>
      <dsp:txXfrm>
        <a:off x="10638527" y="2422184"/>
        <a:ext cx="2875809" cy="6136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7AAB9-0332-492C-99EE-E0B7BD887DFC}">
      <dsp:nvSpPr>
        <dsp:cNvPr id="0" name=""/>
        <dsp:cNvSpPr/>
      </dsp:nvSpPr>
      <dsp:spPr>
        <a:xfrm>
          <a:off x="6154" y="199"/>
          <a:ext cx="3700511" cy="1655951"/>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accent2">
                  <a:lumMod val="50000"/>
                </a:schemeClr>
              </a:solidFill>
              <a:latin typeface="+mj-ea"/>
              <a:ea typeface="+mj-ea"/>
            </a:rPr>
            <a:t>預防階段</a:t>
          </a:r>
        </a:p>
      </dsp:txBody>
      <dsp:txXfrm>
        <a:off x="6154" y="199"/>
        <a:ext cx="3700511" cy="1655951"/>
      </dsp:txXfrm>
    </dsp:sp>
    <dsp:sp modelId="{D8196C19-4B01-4B95-9E57-50CA88B48523}">
      <dsp:nvSpPr>
        <dsp:cNvPr id="0" name=""/>
        <dsp:cNvSpPr/>
      </dsp:nvSpPr>
      <dsp:spPr>
        <a:xfrm>
          <a:off x="6154" y="1447375"/>
          <a:ext cx="3700511" cy="714111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a:latin typeface="+mj-ea"/>
              <a:ea typeface="+mj-ea"/>
            </a:rPr>
            <a:t>防制準則</a:t>
          </a:r>
          <a:r>
            <a:rPr lang="zh-TW" altLang="en-US" sz="2000" b="1" kern="1200" dirty="0">
              <a:solidFill>
                <a:srgbClr val="C00000"/>
              </a:solidFill>
              <a:latin typeface="+mj-ea"/>
              <a:ea typeface="+mj-ea"/>
            </a:rPr>
            <a:t>第</a:t>
          </a:r>
          <a:r>
            <a:rPr lang="en-US" altLang="zh-TW" sz="2000" b="1" kern="1200" dirty="0">
              <a:solidFill>
                <a:srgbClr val="C00000"/>
              </a:solidFill>
              <a:latin typeface="+mj-ea"/>
              <a:ea typeface="+mj-ea"/>
            </a:rPr>
            <a:t>8</a:t>
          </a:r>
          <a:r>
            <a:rPr lang="zh-TW" altLang="en-US" sz="2000" b="1" kern="1200" dirty="0">
              <a:solidFill>
                <a:srgbClr val="C00000"/>
              </a:solidFill>
              <a:latin typeface="+mj-ea"/>
              <a:ea typeface="+mj-ea"/>
            </a:rPr>
            <a:t>條</a:t>
          </a:r>
        </a:p>
        <a:p>
          <a:pPr marL="228600" lvl="1" indent="-228600" algn="l" defTabSz="889000">
            <a:lnSpc>
              <a:spcPct val="90000"/>
            </a:lnSpc>
            <a:spcBef>
              <a:spcPct val="0"/>
            </a:spcBef>
            <a:spcAft>
              <a:spcPct val="15000"/>
            </a:spcAft>
            <a:buChar char="•"/>
          </a:pPr>
          <a:r>
            <a:rPr lang="zh-TW" altLang="en-US" sz="2000" kern="1200" dirty="0">
              <a:latin typeface="+mj-ea"/>
              <a:ea typeface="+mj-ea"/>
            </a:rPr>
            <a:t>各級主管機關及學校應以預防及輔導為原則，分別採取下列防制機制及措施，積極推動校園霸凌防制工作：</a:t>
          </a:r>
        </a:p>
        <a:p>
          <a:pPr marL="228600" lvl="1" indent="-228600" algn="l" defTabSz="889000">
            <a:lnSpc>
              <a:spcPct val="90000"/>
            </a:lnSpc>
            <a:spcBef>
              <a:spcPct val="0"/>
            </a:spcBef>
            <a:spcAft>
              <a:spcPct val="15000"/>
            </a:spcAft>
            <a:buChar char="•"/>
          </a:pPr>
          <a:r>
            <a:rPr lang="zh-TW" altLang="en-US" sz="2000" kern="1200" dirty="0">
              <a:latin typeface="+mj-ea"/>
              <a:ea typeface="+mj-ea"/>
            </a:rPr>
            <a:t>學校</a:t>
          </a:r>
          <a:r>
            <a:rPr lang="zh-TW" altLang="en-US" sz="2000" b="1" kern="1200" dirty="0">
              <a:solidFill>
                <a:srgbClr val="C00000"/>
              </a:solidFill>
              <a:latin typeface="+mj-ea"/>
              <a:ea typeface="+mj-ea"/>
            </a:rPr>
            <a:t>每學期應辦理校園霸凌防制及輔導知能相關之在職進修活動</a:t>
          </a:r>
          <a:r>
            <a:rPr lang="zh-TW" altLang="en-US" sz="2000" kern="1200" dirty="0">
              <a:latin typeface="+mj-ea"/>
              <a:ea typeface="+mj-ea"/>
            </a:rPr>
            <a:t>，或結合校務會議、導師會議或教師進修研習時間，強化校長、教職員工班級經營及校園霸凌防制之知能、意識及處理能力。</a:t>
          </a:r>
        </a:p>
      </dsp:txBody>
      <dsp:txXfrm>
        <a:off x="6154" y="1447375"/>
        <a:ext cx="3700511" cy="7141117"/>
      </dsp:txXfrm>
    </dsp:sp>
    <dsp:sp modelId="{949DAD1E-A67C-4327-9C19-48DDAB5B9F1C}">
      <dsp:nvSpPr>
        <dsp:cNvPr id="0" name=""/>
        <dsp:cNvSpPr/>
      </dsp:nvSpPr>
      <dsp:spPr>
        <a:xfrm>
          <a:off x="4224737" y="68649"/>
          <a:ext cx="3700511" cy="1382153"/>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accent2">
                  <a:lumMod val="50000"/>
                </a:schemeClr>
              </a:solidFill>
              <a:latin typeface="+mj-ea"/>
              <a:ea typeface="+mj-ea"/>
            </a:rPr>
            <a:t>處理階段</a:t>
          </a:r>
        </a:p>
      </dsp:txBody>
      <dsp:txXfrm>
        <a:off x="4224737" y="68649"/>
        <a:ext cx="3700511" cy="1382153"/>
      </dsp:txXfrm>
    </dsp:sp>
    <dsp:sp modelId="{F190B78B-95FC-47EE-99F6-E38CACA6CE94}">
      <dsp:nvSpPr>
        <dsp:cNvPr id="0" name=""/>
        <dsp:cNvSpPr/>
      </dsp:nvSpPr>
      <dsp:spPr>
        <a:xfrm>
          <a:off x="4224737" y="1378926"/>
          <a:ext cx="3700511" cy="714111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mj-ea"/>
              <a:ea typeface="+mj-ea"/>
            </a:rPr>
            <a:t>防制準則</a:t>
          </a:r>
          <a:r>
            <a:rPr lang="zh-TW" altLang="en-US" sz="2400" b="1" kern="1200" dirty="0">
              <a:solidFill>
                <a:srgbClr val="C00000"/>
              </a:solidFill>
              <a:latin typeface="+mj-ea"/>
              <a:ea typeface="+mj-ea"/>
            </a:rPr>
            <a:t>第</a:t>
          </a:r>
          <a:r>
            <a:rPr lang="en-US" altLang="zh-TW" sz="2400" b="1" kern="1200" dirty="0">
              <a:solidFill>
                <a:srgbClr val="C00000"/>
              </a:solidFill>
              <a:latin typeface="+mj-ea"/>
              <a:ea typeface="+mj-ea"/>
            </a:rPr>
            <a:t>38</a:t>
          </a:r>
          <a:r>
            <a:rPr lang="zh-TW" altLang="en-US" sz="2400" b="1" kern="1200" dirty="0">
              <a:solidFill>
                <a:srgbClr val="C00000"/>
              </a:solidFill>
              <a:latin typeface="+mj-ea"/>
              <a:ea typeface="+mj-ea"/>
            </a:rPr>
            <a:t>條</a:t>
          </a:r>
        </a:p>
        <a:p>
          <a:pPr marL="228600" lvl="1" indent="-228600" algn="l" defTabSz="1066800">
            <a:lnSpc>
              <a:spcPct val="90000"/>
            </a:lnSpc>
            <a:spcBef>
              <a:spcPct val="0"/>
            </a:spcBef>
            <a:spcAft>
              <a:spcPct val="15000"/>
            </a:spcAft>
            <a:buChar char="•"/>
          </a:pPr>
          <a:r>
            <a:rPr lang="zh-TW" altLang="en-US" sz="2400" kern="1200" dirty="0">
              <a:latin typeface="+mj-ea"/>
              <a:ea typeface="+mj-ea"/>
            </a:rPr>
            <a:t>為保障生對生霸凌事件</a:t>
          </a:r>
          <a:r>
            <a:rPr lang="zh-TW" altLang="en-US" sz="2400" kern="1200" dirty="0">
              <a:solidFill>
                <a:srgbClr val="C00000"/>
              </a:solidFill>
              <a:latin typeface="+mj-ea"/>
              <a:ea typeface="+mj-ea"/>
            </a:rPr>
            <a:t>當事人</a:t>
          </a:r>
          <a:r>
            <a:rPr lang="zh-TW" altLang="en-US" sz="2400" kern="1200" dirty="0">
              <a:latin typeface="+mj-ea"/>
              <a:ea typeface="+mj-ea"/>
            </a:rPr>
            <a:t>之學習權、受教育權、身體自主權、人格發展權及其他權利，必要時，</a:t>
          </a:r>
          <a:r>
            <a:rPr lang="zh-TW" altLang="en-US" sz="2400" b="1" kern="1200" dirty="0">
              <a:solidFill>
                <a:srgbClr val="C00000"/>
              </a:solidFill>
              <a:latin typeface="+mj-ea"/>
              <a:ea typeface="+mj-ea"/>
            </a:rPr>
            <a:t>學校</a:t>
          </a:r>
          <a:r>
            <a:rPr lang="zh-TW" altLang="en-US" sz="2400" b="1" kern="1200">
              <a:solidFill>
                <a:srgbClr val="C00000"/>
              </a:solidFill>
              <a:latin typeface="+mj-ea"/>
              <a:ea typeface="+mj-ea"/>
            </a:rPr>
            <a:t>於調和、</a:t>
          </a:r>
          <a:r>
            <a:rPr lang="zh-TW" altLang="en-US" sz="2400" b="1" kern="1200" dirty="0">
              <a:solidFill>
                <a:srgbClr val="C00000"/>
              </a:solidFill>
              <a:latin typeface="+mj-ea"/>
              <a:ea typeface="+mj-ea"/>
            </a:rPr>
            <a:t>調查處理階段或作成終局決議後</a:t>
          </a:r>
          <a:r>
            <a:rPr lang="zh-TW" altLang="en-US" sz="2400" kern="1200" dirty="0">
              <a:latin typeface="+mj-ea"/>
              <a:ea typeface="+mj-ea"/>
            </a:rPr>
            <a:t>，得為下列處置：</a:t>
          </a:r>
        </a:p>
        <a:p>
          <a:pPr marL="228600" lvl="1" indent="-228600" algn="l" defTabSz="1066800">
            <a:lnSpc>
              <a:spcPct val="90000"/>
            </a:lnSpc>
            <a:spcBef>
              <a:spcPct val="0"/>
            </a:spcBef>
            <a:spcAft>
              <a:spcPct val="15000"/>
            </a:spcAft>
            <a:buChar char="•"/>
          </a:pPr>
          <a:r>
            <a:rPr lang="zh-TW" altLang="en-US" sz="2400" b="1" kern="1200" dirty="0">
              <a:solidFill>
                <a:srgbClr val="C00000"/>
              </a:solidFill>
              <a:latin typeface="+mj-ea"/>
              <a:ea typeface="+mj-ea"/>
            </a:rPr>
            <a:t>提供心理諮商與輔導</a:t>
          </a:r>
          <a:r>
            <a:rPr lang="zh-TW" altLang="en-US" sz="2400" kern="1200" dirty="0">
              <a:latin typeface="+mj-ea"/>
              <a:ea typeface="+mj-ea"/>
            </a:rPr>
            <a:t>、班級輔導或其他協助，必要時，得訂定輔導計畫，明列輔導內容、分工或期程。</a:t>
          </a:r>
        </a:p>
      </dsp:txBody>
      <dsp:txXfrm>
        <a:off x="4224737" y="1378926"/>
        <a:ext cx="3700511" cy="7141117"/>
      </dsp:txXfrm>
    </dsp:sp>
    <dsp:sp modelId="{83F54E54-19D5-4E34-A5B8-E1A40AEF3414}">
      <dsp:nvSpPr>
        <dsp:cNvPr id="0" name=""/>
        <dsp:cNvSpPr/>
      </dsp:nvSpPr>
      <dsp:spPr>
        <a:xfrm>
          <a:off x="8443321" y="68649"/>
          <a:ext cx="3700511" cy="1382153"/>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accent2">
                  <a:lumMod val="50000"/>
                </a:schemeClr>
              </a:solidFill>
              <a:latin typeface="+mj-ea"/>
              <a:ea typeface="+mj-ea"/>
            </a:rPr>
            <a:t>決議階段</a:t>
          </a:r>
        </a:p>
      </dsp:txBody>
      <dsp:txXfrm>
        <a:off x="8443321" y="68649"/>
        <a:ext cx="3700511" cy="1382153"/>
      </dsp:txXfrm>
    </dsp:sp>
    <dsp:sp modelId="{DBAACFDA-CC6F-4BD2-B728-7111B7224D75}">
      <dsp:nvSpPr>
        <dsp:cNvPr id="0" name=""/>
        <dsp:cNvSpPr/>
      </dsp:nvSpPr>
      <dsp:spPr>
        <a:xfrm>
          <a:off x="8443321" y="1378926"/>
          <a:ext cx="3700511" cy="714111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mj-ea"/>
              <a:ea typeface="+mj-ea"/>
            </a:rPr>
            <a:t>防制準則第</a:t>
          </a:r>
          <a:r>
            <a:rPr lang="en-US" altLang="zh-TW" sz="2400" kern="1200" dirty="0">
              <a:latin typeface="+mj-ea"/>
              <a:ea typeface="+mj-ea"/>
            </a:rPr>
            <a:t>21</a:t>
          </a:r>
          <a:r>
            <a:rPr lang="zh-TW" altLang="en-US" sz="2400" kern="1200" dirty="0">
              <a:latin typeface="+mj-ea"/>
              <a:ea typeface="+mj-ea"/>
            </a:rPr>
            <a:t>條</a:t>
          </a:r>
          <a:r>
            <a:rPr lang="en-US" altLang="zh-TW" sz="2400" kern="1200" dirty="0">
              <a:latin typeface="+mj-ea"/>
              <a:ea typeface="+mj-ea"/>
            </a:rPr>
            <a:t>(</a:t>
          </a:r>
          <a:r>
            <a:rPr lang="zh-TW" altLang="en-US" sz="2400" b="1" kern="1200" dirty="0">
              <a:solidFill>
                <a:srgbClr val="C00000"/>
              </a:solidFill>
              <a:latin typeface="+mj-ea"/>
              <a:ea typeface="+mj-ea"/>
            </a:rPr>
            <a:t>平時查證</a:t>
          </a:r>
          <a:r>
            <a:rPr lang="en-US" altLang="zh-TW" sz="2400" kern="1200" dirty="0">
              <a:latin typeface="+mj-ea"/>
              <a:ea typeface="+mj-ea"/>
            </a:rPr>
            <a:t>)</a:t>
          </a:r>
          <a:r>
            <a:rPr lang="zh-TW" altLang="en-US" sz="2400" kern="1200" dirty="0">
              <a:latin typeface="+mj-ea"/>
              <a:ea typeface="+mj-ea"/>
            </a:rPr>
            <a:t>：提供適當</a:t>
          </a:r>
          <a:r>
            <a:rPr lang="zh-TW" altLang="en-US" sz="2400" b="1" kern="1200" dirty="0">
              <a:solidFill>
                <a:srgbClr val="C00000"/>
              </a:solidFill>
              <a:latin typeface="+mj-ea"/>
              <a:ea typeface="+mj-ea"/>
            </a:rPr>
            <a:t>心理諮商與輔導</a:t>
          </a:r>
          <a:r>
            <a:rPr lang="zh-TW" altLang="en-US" sz="2400" kern="1200" dirty="0">
              <a:latin typeface="+mj-ea"/>
              <a:ea typeface="+mj-ea"/>
            </a:rPr>
            <a:t>。</a:t>
          </a:r>
        </a:p>
        <a:p>
          <a:pPr marL="228600" lvl="1" indent="-228600" algn="l" defTabSz="1066800">
            <a:lnSpc>
              <a:spcPct val="90000"/>
            </a:lnSpc>
            <a:spcBef>
              <a:spcPct val="0"/>
            </a:spcBef>
            <a:spcAft>
              <a:spcPct val="15000"/>
            </a:spcAft>
            <a:buChar char="•"/>
          </a:pPr>
          <a:r>
            <a:rPr lang="zh-TW" altLang="en-US" sz="2400" kern="1200" dirty="0">
              <a:latin typeface="+mj-ea"/>
              <a:ea typeface="+mj-ea"/>
            </a:rPr>
            <a:t>防制準則第</a:t>
          </a:r>
          <a:r>
            <a:rPr lang="en-US" altLang="zh-TW" sz="2400" kern="1200" dirty="0">
              <a:latin typeface="+mj-ea"/>
              <a:ea typeface="+mj-ea"/>
            </a:rPr>
            <a:t>35</a:t>
          </a:r>
          <a:r>
            <a:rPr lang="zh-TW" altLang="en-US" sz="2400" kern="1200" dirty="0">
              <a:latin typeface="+mj-ea"/>
              <a:ea typeface="+mj-ea"/>
            </a:rPr>
            <a:t>條</a:t>
          </a:r>
          <a:r>
            <a:rPr lang="en-US" altLang="en-US" sz="2400" kern="1200" dirty="0">
              <a:latin typeface="+mj-ea"/>
              <a:ea typeface="+mj-ea"/>
            </a:rPr>
            <a:t>(</a:t>
          </a:r>
          <a:r>
            <a:rPr lang="zh-TW" altLang="en-US" sz="2400" b="1" kern="1200" dirty="0">
              <a:solidFill>
                <a:srgbClr val="C00000"/>
              </a:solidFill>
              <a:latin typeface="+mj-ea"/>
              <a:ea typeface="+mj-ea"/>
            </a:rPr>
            <a:t>調和成立</a:t>
          </a:r>
          <a:r>
            <a:rPr lang="en-US" altLang="zh-TW" sz="2400" kern="1200" dirty="0">
              <a:latin typeface="+mj-ea"/>
              <a:ea typeface="+mj-ea"/>
            </a:rPr>
            <a:t>)</a:t>
          </a:r>
          <a:r>
            <a:rPr lang="zh-TW" altLang="en-US" sz="2400" kern="1200" dirty="0">
              <a:latin typeface="+mj-ea"/>
              <a:ea typeface="+mj-ea"/>
            </a:rPr>
            <a:t>：提供適當</a:t>
          </a:r>
          <a:r>
            <a:rPr lang="zh-TW" altLang="en-US" sz="2400" b="1" kern="1200" dirty="0">
              <a:solidFill>
                <a:srgbClr val="C00000"/>
              </a:solidFill>
              <a:latin typeface="+mj-ea"/>
              <a:ea typeface="+mj-ea"/>
            </a:rPr>
            <a:t>心理諮商與輔導</a:t>
          </a:r>
          <a:r>
            <a:rPr lang="zh-TW" altLang="en-US" sz="2400" kern="1200" dirty="0">
              <a:latin typeface="+mj-ea"/>
              <a:ea typeface="+mj-ea"/>
            </a:rPr>
            <a:t>。</a:t>
          </a:r>
        </a:p>
        <a:p>
          <a:pPr marL="228600" lvl="1" indent="-228600" algn="l" defTabSz="1066800">
            <a:lnSpc>
              <a:spcPct val="90000"/>
            </a:lnSpc>
            <a:spcBef>
              <a:spcPct val="0"/>
            </a:spcBef>
            <a:spcAft>
              <a:spcPct val="15000"/>
            </a:spcAft>
            <a:buChar char="•"/>
          </a:pPr>
          <a:r>
            <a:rPr lang="zh-TW" altLang="en-US" sz="2400" kern="1200" dirty="0">
              <a:latin typeface="+mj-ea"/>
              <a:ea typeface="+mj-ea"/>
            </a:rPr>
            <a:t>防制準則第</a:t>
          </a:r>
          <a:r>
            <a:rPr lang="en-US" altLang="zh-TW" sz="2400" kern="1200" dirty="0">
              <a:latin typeface="+mj-ea"/>
              <a:ea typeface="+mj-ea"/>
            </a:rPr>
            <a:t>45</a:t>
          </a:r>
          <a:r>
            <a:rPr lang="zh-TW" altLang="en-US" sz="2400" kern="1200" dirty="0">
              <a:latin typeface="+mj-ea"/>
              <a:ea typeface="+mj-ea"/>
            </a:rPr>
            <a:t>條</a:t>
          </a:r>
          <a:r>
            <a:rPr lang="en-US" altLang="zh-TW" sz="2400" kern="1200" dirty="0">
              <a:latin typeface="+mj-ea"/>
              <a:ea typeface="+mj-ea"/>
            </a:rPr>
            <a:t>(</a:t>
          </a:r>
          <a:r>
            <a:rPr lang="zh-TW" altLang="en-US" sz="2400" b="1" kern="1200" dirty="0">
              <a:solidFill>
                <a:srgbClr val="C00000"/>
              </a:solidFill>
              <a:latin typeface="+mj-ea"/>
              <a:ea typeface="+mj-ea"/>
            </a:rPr>
            <a:t>調查成立</a:t>
          </a:r>
          <a:r>
            <a:rPr lang="en-US" altLang="en-US" sz="2400" kern="1200" dirty="0">
              <a:latin typeface="+mj-ea"/>
              <a:ea typeface="+mj-ea"/>
            </a:rPr>
            <a:t>)</a:t>
          </a:r>
          <a:r>
            <a:rPr lang="zh-TW" altLang="en-US" sz="2400" kern="1200" dirty="0">
              <a:latin typeface="+mj-ea"/>
              <a:ea typeface="+mj-ea"/>
            </a:rPr>
            <a:t>：提供適當</a:t>
          </a:r>
          <a:r>
            <a:rPr lang="zh-TW" altLang="en-US" sz="2400" b="1" kern="1200" dirty="0">
              <a:solidFill>
                <a:srgbClr val="C00000"/>
              </a:solidFill>
              <a:latin typeface="+mj-ea"/>
              <a:ea typeface="+mj-ea"/>
            </a:rPr>
            <a:t>心理諮商與輔導</a:t>
          </a:r>
          <a:r>
            <a:rPr lang="zh-TW" altLang="en-US" sz="2400" kern="1200" dirty="0">
              <a:latin typeface="+mj-ea"/>
              <a:ea typeface="+mj-ea"/>
            </a:rPr>
            <a:t>。</a:t>
          </a:r>
        </a:p>
      </dsp:txBody>
      <dsp:txXfrm>
        <a:off x="8443321" y="1378926"/>
        <a:ext cx="3700511" cy="7141117"/>
      </dsp:txXfrm>
    </dsp:sp>
    <dsp:sp modelId="{AFC5F1F2-6D99-4A23-8873-2E86232BBFAF}">
      <dsp:nvSpPr>
        <dsp:cNvPr id="0" name=""/>
        <dsp:cNvSpPr/>
      </dsp:nvSpPr>
      <dsp:spPr>
        <a:xfrm>
          <a:off x="12661904" y="46178"/>
          <a:ext cx="3700511" cy="1472036"/>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accent2">
                  <a:lumMod val="50000"/>
                </a:schemeClr>
              </a:solidFill>
              <a:latin typeface="+mj-ea"/>
              <a:ea typeface="+mj-ea"/>
            </a:rPr>
            <a:t>輔導階段</a:t>
          </a:r>
        </a:p>
      </dsp:txBody>
      <dsp:txXfrm>
        <a:off x="12661904" y="46178"/>
        <a:ext cx="3700511" cy="1472036"/>
      </dsp:txXfrm>
    </dsp:sp>
    <dsp:sp modelId="{1AD29925-4708-40BA-87A0-4FF4306E91AE}">
      <dsp:nvSpPr>
        <dsp:cNvPr id="0" name=""/>
        <dsp:cNvSpPr/>
      </dsp:nvSpPr>
      <dsp:spPr>
        <a:xfrm>
          <a:off x="12661904" y="1401396"/>
          <a:ext cx="3700511" cy="714111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mj-ea"/>
              <a:ea typeface="+mj-ea"/>
            </a:rPr>
            <a:t>防制準則</a:t>
          </a:r>
          <a:r>
            <a:rPr lang="zh-TW" altLang="en-US" sz="2400" b="1" kern="1200" dirty="0">
              <a:solidFill>
                <a:srgbClr val="C00000"/>
              </a:solidFill>
              <a:latin typeface="+mj-ea"/>
              <a:ea typeface="+mj-ea"/>
            </a:rPr>
            <a:t>第</a:t>
          </a:r>
          <a:r>
            <a:rPr lang="en-US" altLang="zh-TW" sz="2400" b="1" kern="1200" dirty="0">
              <a:solidFill>
                <a:srgbClr val="C00000"/>
              </a:solidFill>
              <a:latin typeface="+mj-ea"/>
              <a:ea typeface="+mj-ea"/>
            </a:rPr>
            <a:t>58</a:t>
          </a:r>
          <a:r>
            <a:rPr lang="zh-TW" altLang="en-US" sz="2400" b="1" kern="1200" dirty="0">
              <a:solidFill>
                <a:srgbClr val="C00000"/>
              </a:solidFill>
              <a:latin typeface="+mj-ea"/>
              <a:ea typeface="+mj-ea"/>
            </a:rPr>
            <a:t>條</a:t>
          </a:r>
        </a:p>
        <a:p>
          <a:pPr marL="228600" lvl="1" indent="-228600" algn="l" defTabSz="1066800">
            <a:lnSpc>
              <a:spcPct val="90000"/>
            </a:lnSpc>
            <a:spcBef>
              <a:spcPct val="0"/>
            </a:spcBef>
            <a:spcAft>
              <a:spcPct val="15000"/>
            </a:spcAft>
            <a:buChar char="•"/>
          </a:pPr>
          <a:r>
            <a:rPr lang="zh-TW" altLang="en-US" sz="2400" kern="1200" dirty="0">
              <a:latin typeface="+mj-ea"/>
              <a:ea typeface="+mj-ea"/>
            </a:rPr>
            <a:t>學校、防制委員會依第</a:t>
          </a:r>
          <a:r>
            <a:rPr lang="en-US" altLang="zh-TW" sz="2400" kern="1200" dirty="0">
              <a:latin typeface="+mj-ea"/>
              <a:ea typeface="+mj-ea"/>
            </a:rPr>
            <a:t>21</a:t>
          </a:r>
          <a:r>
            <a:rPr lang="zh-TW" altLang="en-US" sz="2400" kern="1200" dirty="0">
              <a:latin typeface="+mj-ea"/>
              <a:ea typeface="+mj-ea"/>
            </a:rPr>
            <a:t>條、第</a:t>
          </a:r>
          <a:r>
            <a:rPr lang="en-US" altLang="zh-TW" sz="2400" kern="1200" dirty="0">
              <a:latin typeface="+mj-ea"/>
              <a:ea typeface="+mj-ea"/>
            </a:rPr>
            <a:t>35</a:t>
          </a:r>
          <a:r>
            <a:rPr lang="zh-TW" altLang="en-US" sz="2400" kern="1200" dirty="0">
              <a:latin typeface="+mj-ea"/>
              <a:ea typeface="+mj-ea"/>
            </a:rPr>
            <a:t>條或第</a:t>
          </a:r>
          <a:r>
            <a:rPr lang="en-US" altLang="zh-TW" sz="2400" kern="1200" dirty="0">
              <a:latin typeface="+mj-ea"/>
              <a:ea typeface="+mj-ea"/>
            </a:rPr>
            <a:t>45</a:t>
          </a:r>
          <a:r>
            <a:rPr lang="zh-TW" altLang="en-US" sz="2400" kern="1200" dirty="0">
              <a:latin typeface="+mj-ea"/>
              <a:ea typeface="+mj-ea"/>
            </a:rPr>
            <a:t>條規定決議輔導行為人時，</a:t>
          </a:r>
          <a:r>
            <a:rPr lang="zh-TW" altLang="en-US" sz="2400" b="1" kern="1200" dirty="0">
              <a:solidFill>
                <a:srgbClr val="C00000"/>
              </a:solidFill>
              <a:latin typeface="+mj-ea"/>
              <a:ea typeface="+mj-ea"/>
            </a:rPr>
            <a:t>學校應立即啟動輔導機制</a:t>
          </a:r>
          <a:r>
            <a:rPr lang="zh-TW" altLang="en-US" sz="2400" kern="1200" dirty="0">
              <a:latin typeface="+mj-ea"/>
              <a:ea typeface="+mj-ea"/>
            </a:rPr>
            <a:t>。</a:t>
          </a:r>
        </a:p>
        <a:p>
          <a:pPr marL="228600" lvl="1" indent="-228600" algn="l" defTabSz="1066800">
            <a:lnSpc>
              <a:spcPct val="90000"/>
            </a:lnSpc>
            <a:spcBef>
              <a:spcPct val="0"/>
            </a:spcBef>
            <a:spcAft>
              <a:spcPct val="15000"/>
            </a:spcAft>
            <a:buChar char="•"/>
          </a:pPr>
          <a:r>
            <a:rPr lang="zh-TW" altLang="en-US" sz="2400" kern="1200" dirty="0">
              <a:latin typeface="+mj-ea"/>
              <a:ea typeface="+mj-ea"/>
            </a:rPr>
            <a:t>必要時，前項</a:t>
          </a:r>
          <a:r>
            <a:rPr lang="zh-TW" altLang="en-US" sz="2400" b="1" kern="1200" dirty="0">
              <a:solidFill>
                <a:srgbClr val="C00000"/>
              </a:solidFill>
              <a:latin typeface="+mj-ea"/>
              <a:ea typeface="+mj-ea"/>
            </a:rPr>
            <a:t>輔導機制應就行為人及其他關係人訂定輔導計畫</a:t>
          </a:r>
          <a:r>
            <a:rPr lang="zh-TW" altLang="en-US" sz="2400" kern="1200" dirty="0">
              <a:latin typeface="+mj-ea"/>
              <a:ea typeface="+mj-ea"/>
            </a:rPr>
            <a:t>，明列輔導內容、分工、期程，</a:t>
          </a:r>
          <a:r>
            <a:rPr lang="zh-TW" altLang="en-US" sz="2400" b="1" kern="1200" dirty="0">
              <a:solidFill>
                <a:srgbClr val="C00000"/>
              </a:solidFill>
              <a:latin typeface="+mj-ea"/>
              <a:ea typeface="+mj-ea"/>
            </a:rPr>
            <a:t>持續輔導行為人，並定期評估是否改善</a:t>
          </a:r>
          <a:r>
            <a:rPr lang="zh-TW" altLang="en-US" sz="2400" kern="1200" dirty="0">
              <a:latin typeface="+mj-ea"/>
              <a:ea typeface="+mj-ea"/>
            </a:rPr>
            <a:t>。</a:t>
          </a:r>
        </a:p>
      </dsp:txBody>
      <dsp:txXfrm>
        <a:off x="12661904" y="1401396"/>
        <a:ext cx="3700511" cy="7141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3AFCC-D6D1-4F80-9992-1B36B1B35E84}">
      <dsp:nvSpPr>
        <dsp:cNvPr id="0" name=""/>
        <dsp:cNvSpPr/>
      </dsp:nvSpPr>
      <dsp:spPr>
        <a:xfrm>
          <a:off x="9679855" y="0"/>
          <a:ext cx="4145546" cy="7344816"/>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100000"/>
            </a:lnSpc>
            <a:spcBef>
              <a:spcPct val="0"/>
            </a:spcBef>
            <a:spcAft>
              <a:spcPts val="600"/>
            </a:spcAft>
            <a:buNone/>
          </a:pPr>
          <a:r>
            <a:rPr lang="zh-TW" altLang="en-US" sz="4000" b="1" kern="1200" dirty="0">
              <a:solidFill>
                <a:schemeClr val="tx1"/>
              </a:solidFill>
              <a:latin typeface="微軟正黑體" panose="020B0604030504040204" pitchFamily="34" charset="-120"/>
              <a:ea typeface="微軟正黑體" panose="020B0604030504040204" pitchFamily="34" charset="-120"/>
            </a:rPr>
            <a:t>防制委員會</a:t>
          </a:r>
          <a:endParaRPr lang="en-US" altLang="zh-TW" sz="40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778000">
            <a:lnSpc>
              <a:spcPct val="100000"/>
            </a:lnSpc>
            <a:spcBef>
              <a:spcPct val="0"/>
            </a:spcBef>
            <a:spcAft>
              <a:spcPts val="600"/>
            </a:spcAft>
            <a:buNone/>
          </a:pPr>
          <a:r>
            <a:rPr lang="zh-TW" altLang="en-US" sz="4000" b="1" kern="1200" dirty="0">
              <a:latin typeface="微軟正黑體" panose="020B0604030504040204" pitchFamily="34" charset="-120"/>
              <a:ea typeface="微軟正黑體" panose="020B0604030504040204" pitchFamily="34" charset="-120"/>
            </a:rPr>
            <a:t>審議報告</a:t>
          </a:r>
        </a:p>
      </dsp:txBody>
      <dsp:txXfrm>
        <a:off x="9679855" y="0"/>
        <a:ext cx="4145546" cy="2203444"/>
      </dsp:txXfrm>
    </dsp:sp>
    <dsp:sp modelId="{498655F1-FDC2-4609-AD5D-D41162E7A292}">
      <dsp:nvSpPr>
        <dsp:cNvPr id="0" name=""/>
        <dsp:cNvSpPr/>
      </dsp:nvSpPr>
      <dsp:spPr>
        <a:xfrm>
          <a:off x="4839994" y="0"/>
          <a:ext cx="4145546" cy="7344816"/>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100000"/>
            </a:lnSpc>
            <a:spcBef>
              <a:spcPct val="0"/>
            </a:spcBef>
            <a:spcAft>
              <a:spcPts val="600"/>
            </a:spcAft>
            <a:buNone/>
          </a:pPr>
          <a:r>
            <a:rPr lang="zh-TW" altLang="en-US" sz="4000" b="1" kern="1200" dirty="0">
              <a:solidFill>
                <a:schemeClr val="tx1"/>
              </a:solidFill>
              <a:latin typeface="微軟正黑體" panose="020B0604030504040204" pitchFamily="34" charset="-120"/>
              <a:ea typeface="微軟正黑體" panose="020B0604030504040204" pitchFamily="34" charset="-120"/>
            </a:rPr>
            <a:t>處理小組</a:t>
          </a:r>
          <a:endParaRPr lang="en-US" altLang="zh-TW" sz="40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778000">
            <a:lnSpc>
              <a:spcPct val="100000"/>
            </a:lnSpc>
            <a:spcBef>
              <a:spcPct val="0"/>
            </a:spcBef>
            <a:spcAft>
              <a:spcPts val="600"/>
            </a:spcAft>
            <a:buNone/>
          </a:pPr>
          <a:r>
            <a:rPr lang="zh-TW" altLang="en-US" sz="4000" b="1" kern="1200" dirty="0">
              <a:solidFill>
                <a:schemeClr val="tx1"/>
              </a:solidFill>
              <a:latin typeface="微軟正黑體" panose="020B0604030504040204" pitchFamily="34" charset="-120"/>
              <a:ea typeface="微軟正黑體" panose="020B0604030504040204" pitchFamily="34" charset="-120"/>
            </a:rPr>
            <a:t>調和或調查</a:t>
          </a:r>
          <a:endParaRPr lang="en-US" altLang="zh-TW" sz="4000" b="1" kern="1200" dirty="0">
            <a:solidFill>
              <a:schemeClr val="tx1"/>
            </a:solidFill>
            <a:latin typeface="微軟正黑體" panose="020B0604030504040204" pitchFamily="34" charset="-120"/>
            <a:ea typeface="微軟正黑體" panose="020B0604030504040204" pitchFamily="34" charset="-120"/>
          </a:endParaRPr>
        </a:p>
      </dsp:txBody>
      <dsp:txXfrm>
        <a:off x="4839994" y="0"/>
        <a:ext cx="4145546" cy="2203444"/>
      </dsp:txXfrm>
    </dsp:sp>
    <dsp:sp modelId="{2E795034-D222-49D8-BC2C-D1049A0A383C}">
      <dsp:nvSpPr>
        <dsp:cNvPr id="0" name=""/>
        <dsp:cNvSpPr/>
      </dsp:nvSpPr>
      <dsp:spPr>
        <a:xfrm>
          <a:off x="133" y="0"/>
          <a:ext cx="4145546" cy="7344816"/>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100000"/>
            </a:lnSpc>
            <a:spcBef>
              <a:spcPct val="0"/>
            </a:spcBef>
            <a:spcAft>
              <a:spcPts val="600"/>
            </a:spcAft>
            <a:buNone/>
          </a:pPr>
          <a:r>
            <a:rPr lang="zh-TW" altLang="en-US" sz="4000" b="1" kern="1200" dirty="0">
              <a:solidFill>
                <a:schemeClr val="tx1"/>
              </a:solidFill>
              <a:latin typeface="微軟正黑體" panose="020B0604030504040204" pitchFamily="34" charset="-120"/>
              <a:ea typeface="微軟正黑體" panose="020B0604030504040204" pitchFamily="34" charset="-120"/>
            </a:rPr>
            <a:t>審查小組</a:t>
          </a:r>
          <a:endParaRPr lang="en-US" altLang="zh-TW" sz="40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778000">
            <a:lnSpc>
              <a:spcPct val="100000"/>
            </a:lnSpc>
            <a:spcBef>
              <a:spcPct val="0"/>
            </a:spcBef>
            <a:spcAft>
              <a:spcPts val="600"/>
            </a:spcAft>
            <a:buNone/>
          </a:pPr>
          <a:r>
            <a:rPr lang="zh-TW" altLang="en-US" sz="4000" b="1" kern="1200" dirty="0">
              <a:solidFill>
                <a:schemeClr val="tx1"/>
              </a:solidFill>
              <a:latin typeface="微軟正黑體" panose="020B0604030504040204" pitchFamily="34" charset="-120"/>
              <a:ea typeface="微軟正黑體" panose="020B0604030504040204" pitchFamily="34" charset="-120"/>
            </a:rPr>
            <a:t>決定受理</a:t>
          </a:r>
        </a:p>
      </dsp:txBody>
      <dsp:txXfrm>
        <a:off x="133" y="0"/>
        <a:ext cx="4145546" cy="2203444"/>
      </dsp:txXfrm>
    </dsp:sp>
    <dsp:sp modelId="{2B80EB7E-1C1C-4DE1-A198-FD93293B7655}">
      <dsp:nvSpPr>
        <dsp:cNvPr id="0" name=""/>
        <dsp:cNvSpPr/>
      </dsp:nvSpPr>
      <dsp:spPr>
        <a:xfrm>
          <a:off x="347290" y="3759340"/>
          <a:ext cx="3471573" cy="1735786"/>
        </a:xfrm>
        <a:prstGeom prst="roundRect">
          <a:avLst>
            <a:gd name="adj" fmla="val 10000"/>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是否受理</a:t>
          </a:r>
        </a:p>
      </dsp:txBody>
      <dsp:txXfrm>
        <a:off x="398129" y="3810179"/>
        <a:ext cx="3369895" cy="1634108"/>
      </dsp:txXfrm>
    </dsp:sp>
    <dsp:sp modelId="{ABCF23EC-CD59-4E50-BD83-E1867FD38353}">
      <dsp:nvSpPr>
        <dsp:cNvPr id="0" name=""/>
        <dsp:cNvSpPr/>
      </dsp:nvSpPr>
      <dsp:spPr>
        <a:xfrm rot="19322562">
          <a:off x="3617686" y="4020995"/>
          <a:ext cx="1902108" cy="42539"/>
        </a:xfrm>
        <a:custGeom>
          <a:avLst/>
          <a:gdLst/>
          <a:ahLst/>
          <a:cxnLst/>
          <a:rect l="0" t="0" r="0" b="0"/>
          <a:pathLst>
            <a:path>
              <a:moveTo>
                <a:pt x="0" y="21269"/>
              </a:moveTo>
              <a:lnTo>
                <a:pt x="1902108" y="21269"/>
              </a:lnTo>
            </a:path>
          </a:pathLst>
        </a:custGeom>
        <a:noFill/>
        <a:ln w="10795"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4521188" y="3994712"/>
        <a:ext cx="95105" cy="95105"/>
      </dsp:txXfrm>
    </dsp:sp>
    <dsp:sp modelId="{82F196D4-EC46-424E-BB80-F38AAA4E4228}">
      <dsp:nvSpPr>
        <dsp:cNvPr id="0" name=""/>
        <dsp:cNvSpPr/>
      </dsp:nvSpPr>
      <dsp:spPr>
        <a:xfrm>
          <a:off x="5318618" y="2589403"/>
          <a:ext cx="3471573" cy="1735786"/>
        </a:xfrm>
        <a:prstGeom prst="roundRect">
          <a:avLst>
            <a:gd name="adj" fmla="val 10000"/>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調和程序</a:t>
          </a:r>
        </a:p>
      </dsp:txBody>
      <dsp:txXfrm>
        <a:off x="5369457" y="2640242"/>
        <a:ext cx="3369895" cy="1634108"/>
      </dsp:txXfrm>
    </dsp:sp>
    <dsp:sp modelId="{F4E977BB-005B-4F8A-AD82-6E4900F31FB5}">
      <dsp:nvSpPr>
        <dsp:cNvPr id="0" name=""/>
        <dsp:cNvSpPr/>
      </dsp:nvSpPr>
      <dsp:spPr>
        <a:xfrm>
          <a:off x="8790191" y="3436027"/>
          <a:ext cx="1321489" cy="42539"/>
        </a:xfrm>
        <a:custGeom>
          <a:avLst/>
          <a:gdLst/>
          <a:ahLst/>
          <a:cxnLst/>
          <a:rect l="0" t="0" r="0" b="0"/>
          <a:pathLst>
            <a:path>
              <a:moveTo>
                <a:pt x="0" y="21269"/>
              </a:moveTo>
              <a:lnTo>
                <a:pt x="1321489" y="21269"/>
              </a:lnTo>
            </a:path>
          </a:pathLst>
        </a:custGeom>
        <a:noFill/>
        <a:ln w="10795"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9417898" y="3424259"/>
        <a:ext cx="66074" cy="66074"/>
      </dsp:txXfrm>
    </dsp:sp>
    <dsp:sp modelId="{BD2ABDC0-61C9-476D-9010-7B9A3B2B884D}">
      <dsp:nvSpPr>
        <dsp:cNvPr id="0" name=""/>
        <dsp:cNvSpPr/>
      </dsp:nvSpPr>
      <dsp:spPr>
        <a:xfrm>
          <a:off x="10111680" y="2589403"/>
          <a:ext cx="3471573" cy="1735786"/>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調和報告</a:t>
          </a:r>
        </a:p>
      </dsp:txBody>
      <dsp:txXfrm>
        <a:off x="10162519" y="2640242"/>
        <a:ext cx="3369895" cy="1634108"/>
      </dsp:txXfrm>
    </dsp:sp>
    <dsp:sp modelId="{53CE86C8-0D37-4738-933C-2C03254DCC33}">
      <dsp:nvSpPr>
        <dsp:cNvPr id="0" name=""/>
        <dsp:cNvSpPr/>
      </dsp:nvSpPr>
      <dsp:spPr>
        <a:xfrm rot="2664101">
          <a:off x="3519143" y="5340375"/>
          <a:ext cx="2099264" cy="42539"/>
        </a:xfrm>
        <a:custGeom>
          <a:avLst/>
          <a:gdLst/>
          <a:ahLst/>
          <a:cxnLst/>
          <a:rect l="0" t="0" r="0" b="0"/>
          <a:pathLst>
            <a:path>
              <a:moveTo>
                <a:pt x="0" y="21269"/>
              </a:moveTo>
              <a:lnTo>
                <a:pt x="2099264" y="21269"/>
              </a:lnTo>
            </a:path>
          </a:pathLst>
        </a:custGeom>
        <a:noFill/>
        <a:ln w="10795"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TW" altLang="en-US" sz="700" kern="1200"/>
        </a:p>
      </dsp:txBody>
      <dsp:txXfrm>
        <a:off x="4516294" y="5309163"/>
        <a:ext cx="104963" cy="104963"/>
      </dsp:txXfrm>
    </dsp:sp>
    <dsp:sp modelId="{926B94E3-7644-4407-AFDD-302457F93DB1}">
      <dsp:nvSpPr>
        <dsp:cNvPr id="0" name=""/>
        <dsp:cNvSpPr/>
      </dsp:nvSpPr>
      <dsp:spPr>
        <a:xfrm>
          <a:off x="5318687" y="5228163"/>
          <a:ext cx="3471573" cy="1735786"/>
        </a:xfrm>
        <a:prstGeom prst="roundRect">
          <a:avLst>
            <a:gd name="adj" fmla="val 10000"/>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調查程序</a:t>
          </a:r>
        </a:p>
      </dsp:txBody>
      <dsp:txXfrm>
        <a:off x="5369526" y="5279002"/>
        <a:ext cx="3369895" cy="1634108"/>
      </dsp:txXfrm>
    </dsp:sp>
    <dsp:sp modelId="{44A77B17-E18B-4BCE-88F8-B96281103E16}">
      <dsp:nvSpPr>
        <dsp:cNvPr id="0" name=""/>
        <dsp:cNvSpPr/>
      </dsp:nvSpPr>
      <dsp:spPr>
        <a:xfrm>
          <a:off x="8790260" y="6074787"/>
          <a:ext cx="1322252" cy="42539"/>
        </a:xfrm>
        <a:custGeom>
          <a:avLst/>
          <a:gdLst/>
          <a:ahLst/>
          <a:cxnLst/>
          <a:rect l="0" t="0" r="0" b="0"/>
          <a:pathLst>
            <a:path>
              <a:moveTo>
                <a:pt x="0" y="21269"/>
              </a:moveTo>
              <a:lnTo>
                <a:pt x="1322252" y="21269"/>
              </a:lnTo>
            </a:path>
          </a:pathLst>
        </a:custGeom>
        <a:noFill/>
        <a:ln w="10795"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9418331" y="6063000"/>
        <a:ext cx="66112" cy="66112"/>
      </dsp:txXfrm>
    </dsp:sp>
    <dsp:sp modelId="{8168CC8D-FCCF-4C8B-A892-14CBBC53E49D}">
      <dsp:nvSpPr>
        <dsp:cNvPr id="0" name=""/>
        <dsp:cNvSpPr/>
      </dsp:nvSpPr>
      <dsp:spPr>
        <a:xfrm>
          <a:off x="10112513" y="5228163"/>
          <a:ext cx="3471573" cy="1735786"/>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調查報告</a:t>
          </a:r>
        </a:p>
      </dsp:txBody>
      <dsp:txXfrm>
        <a:off x="10163352" y="5279002"/>
        <a:ext cx="3369895" cy="163410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48D797D6-C283-4006-BC8F-EFB4DB0F3DB2}"/>
              </a:ext>
            </a:extLst>
          </p:cNvPr>
          <p:cNvSpPr>
            <a:spLocks noGrp="1"/>
          </p:cNvSpPr>
          <p:nvPr>
            <p:ph type="hdr" sz="quarter"/>
          </p:nvPr>
        </p:nvSpPr>
        <p:spPr>
          <a:xfrm>
            <a:off x="1" y="0"/>
            <a:ext cx="3076142" cy="513284"/>
          </a:xfrm>
          <a:prstGeom prst="rect">
            <a:avLst/>
          </a:prstGeom>
        </p:spPr>
        <p:txBody>
          <a:bodyPr vert="horz" lIns="94668" tIns="47334" rIns="94668" bIns="47334"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82A44006-0530-4A18-89B0-B1E1C296D27C}"/>
              </a:ext>
            </a:extLst>
          </p:cNvPr>
          <p:cNvSpPr>
            <a:spLocks noGrp="1"/>
          </p:cNvSpPr>
          <p:nvPr>
            <p:ph type="dt" sz="quarter" idx="1"/>
          </p:nvPr>
        </p:nvSpPr>
        <p:spPr>
          <a:xfrm>
            <a:off x="4021503" y="0"/>
            <a:ext cx="3076142" cy="513284"/>
          </a:xfrm>
          <a:prstGeom prst="rect">
            <a:avLst/>
          </a:prstGeom>
        </p:spPr>
        <p:txBody>
          <a:bodyPr vert="horz" lIns="94668" tIns="47334" rIns="94668" bIns="47334" rtlCol="0"/>
          <a:lstStyle>
            <a:lvl1pPr algn="r">
              <a:defRPr sz="1200"/>
            </a:lvl1pPr>
          </a:lstStyle>
          <a:p>
            <a:fld id="{9A7B13C0-F4B0-419E-BE48-9E4E2E492939}" type="datetimeFigureOut">
              <a:rPr lang="zh-TW" altLang="en-US" smtClean="0"/>
              <a:t>2024/5/24</a:t>
            </a:fld>
            <a:endParaRPr lang="zh-TW" altLang="en-US"/>
          </a:p>
        </p:txBody>
      </p:sp>
      <p:sp>
        <p:nvSpPr>
          <p:cNvPr id="4" name="頁尾版面配置區 3">
            <a:extLst>
              <a:ext uri="{FF2B5EF4-FFF2-40B4-BE49-F238E27FC236}">
                <a16:creationId xmlns:a16="http://schemas.microsoft.com/office/drawing/2014/main" id="{C736AF72-7489-4C0C-862A-B40F34A9D114}"/>
              </a:ext>
            </a:extLst>
          </p:cNvPr>
          <p:cNvSpPr>
            <a:spLocks noGrp="1"/>
          </p:cNvSpPr>
          <p:nvPr>
            <p:ph type="ftr" sz="quarter" idx="2"/>
          </p:nvPr>
        </p:nvSpPr>
        <p:spPr>
          <a:xfrm>
            <a:off x="1" y="9721330"/>
            <a:ext cx="3076142" cy="513284"/>
          </a:xfrm>
          <a:prstGeom prst="rect">
            <a:avLst/>
          </a:prstGeom>
        </p:spPr>
        <p:txBody>
          <a:bodyPr vert="horz" lIns="94668" tIns="47334" rIns="94668" bIns="47334"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119C84C0-7A1A-4BA4-AFC6-3F0FBC6FA132}"/>
              </a:ext>
            </a:extLst>
          </p:cNvPr>
          <p:cNvSpPr>
            <a:spLocks noGrp="1"/>
          </p:cNvSpPr>
          <p:nvPr>
            <p:ph type="sldNum" sz="quarter" idx="3"/>
          </p:nvPr>
        </p:nvSpPr>
        <p:spPr>
          <a:xfrm>
            <a:off x="4021503" y="9721330"/>
            <a:ext cx="3076142" cy="513284"/>
          </a:xfrm>
          <a:prstGeom prst="rect">
            <a:avLst/>
          </a:prstGeom>
        </p:spPr>
        <p:txBody>
          <a:bodyPr vert="horz" lIns="94668" tIns="47334" rIns="94668" bIns="47334" rtlCol="0" anchor="b"/>
          <a:lstStyle>
            <a:lvl1pPr algn="r">
              <a:defRPr sz="1200"/>
            </a:lvl1pPr>
          </a:lstStyle>
          <a:p>
            <a:fld id="{3FDBF177-088A-4280-9E1C-25539B7CC333}" type="slidenum">
              <a:rPr lang="zh-TW" altLang="en-US" smtClean="0"/>
              <a:t>‹#›</a:t>
            </a:fld>
            <a:endParaRPr lang="zh-TW" altLang="en-US"/>
          </a:p>
        </p:txBody>
      </p:sp>
    </p:spTree>
    <p:extLst>
      <p:ext uri="{BB962C8B-B14F-4D97-AF65-F5344CB8AC3E}">
        <p14:creationId xmlns:p14="http://schemas.microsoft.com/office/powerpoint/2010/main" val="25852791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1"/>
            <a:ext cx="3076363" cy="513508"/>
          </a:xfrm>
          <a:prstGeom prst="rect">
            <a:avLst/>
          </a:prstGeom>
          <a:noFill/>
          <a:ln>
            <a:noFill/>
          </a:ln>
        </p:spPr>
        <p:txBody>
          <a:bodyPr spcFirstLastPara="1" wrap="square" lIns="94776" tIns="47374" rIns="94776" bIns="4737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6" y="1"/>
            <a:ext cx="3076363" cy="513508"/>
          </a:xfrm>
          <a:prstGeom prst="rect">
            <a:avLst/>
          </a:prstGeom>
          <a:noFill/>
          <a:ln>
            <a:noFill/>
          </a:ln>
        </p:spPr>
        <p:txBody>
          <a:bodyPr spcFirstLastPara="1" wrap="square" lIns="94776" tIns="47374" rIns="94776" bIns="4737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1" y="4925407"/>
            <a:ext cx="5679440" cy="4029880"/>
          </a:xfrm>
          <a:prstGeom prst="rect">
            <a:avLst/>
          </a:prstGeom>
          <a:noFill/>
          <a:ln>
            <a:noFill/>
          </a:ln>
        </p:spPr>
        <p:txBody>
          <a:bodyPr spcFirstLastPara="1" wrap="square" lIns="94776" tIns="47374" rIns="94776" bIns="47374"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721108"/>
            <a:ext cx="3076363" cy="513507"/>
          </a:xfrm>
          <a:prstGeom prst="rect">
            <a:avLst/>
          </a:prstGeom>
          <a:noFill/>
          <a:ln>
            <a:noFill/>
          </a:ln>
        </p:spPr>
        <p:txBody>
          <a:bodyPr spcFirstLastPara="1" wrap="square" lIns="94776" tIns="47374" rIns="94776" bIns="4737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6" y="9721108"/>
            <a:ext cx="3076363" cy="513507"/>
          </a:xfrm>
          <a:prstGeom prst="rect">
            <a:avLst/>
          </a:prstGeom>
          <a:noFill/>
          <a:ln>
            <a:noFill/>
          </a:ln>
        </p:spPr>
        <p:txBody>
          <a:bodyPr spcFirstLastPara="1" wrap="square" lIns="94776" tIns="47374" rIns="94776" bIns="47374"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3908912"/>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709931" y="4925407"/>
            <a:ext cx="5679440" cy="4029880"/>
          </a:xfrm>
          <a:prstGeom prst="rect">
            <a:avLst/>
          </a:prstGeom>
          <a:noFill/>
          <a:ln>
            <a:noFill/>
          </a:ln>
        </p:spPr>
        <p:txBody>
          <a:bodyPr spcFirstLastPara="1" wrap="square" lIns="94776" tIns="47374" rIns="94776" bIns="47374" anchor="t" anchorCtr="0">
            <a:noAutofit/>
          </a:bodyPr>
          <a:lstStyle/>
          <a:p>
            <a:pPr marL="0" indent="0"/>
            <a:endParaRPr/>
          </a:p>
        </p:txBody>
      </p:sp>
      <p:sp>
        <p:nvSpPr>
          <p:cNvPr id="78" name="Google Shape;78;p1:notes"/>
          <p:cNvSpPr txBox="1">
            <a:spLocks noGrp="1"/>
          </p:cNvSpPr>
          <p:nvPr>
            <p:ph type="sldNum" idx="12"/>
          </p:nvPr>
        </p:nvSpPr>
        <p:spPr>
          <a:xfrm>
            <a:off x="4021296" y="9721108"/>
            <a:ext cx="3076363" cy="513507"/>
          </a:xfrm>
          <a:prstGeom prst="rect">
            <a:avLst/>
          </a:prstGeom>
          <a:noFill/>
          <a:ln>
            <a:noFill/>
          </a:ln>
        </p:spPr>
        <p:txBody>
          <a:bodyPr spcFirstLastPara="1" wrap="square" lIns="94776" tIns="47374" rIns="94776" bIns="47374" anchor="b" anchorCtr="0">
            <a:noAutofit/>
          </a:bodyPr>
          <a:lstStyle/>
          <a:p>
            <a:pPr algn="r"/>
            <a:fld id="{00000000-1234-1234-1234-123412341234}" type="slidenum">
              <a:rPr lang="en-US"/>
              <a:pPr algn="r"/>
              <a:t>1</a:t>
            </a:fld>
            <a:endParaRPr/>
          </a:p>
        </p:txBody>
      </p:sp>
    </p:spTree>
    <p:extLst>
      <p:ext uri="{BB962C8B-B14F-4D97-AF65-F5344CB8AC3E}">
        <p14:creationId xmlns:p14="http://schemas.microsoft.com/office/powerpoint/2010/main" val="347419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42875" y="768350"/>
            <a:ext cx="6818313" cy="38369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4CD7E1D-D4DF-4F6F-BB99-C89BCFD02A24}" type="slidenum">
              <a:rPr lang="zh-TW" altLang="en-US" smtClean="0"/>
              <a:pPr/>
              <a:t>14</a:t>
            </a:fld>
            <a:endParaRPr lang="zh-TW" altLang="en-US"/>
          </a:p>
        </p:txBody>
      </p:sp>
    </p:spTree>
    <p:extLst>
      <p:ext uri="{BB962C8B-B14F-4D97-AF65-F5344CB8AC3E}">
        <p14:creationId xmlns:p14="http://schemas.microsoft.com/office/powerpoint/2010/main" val="242218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709931" y="4925407"/>
            <a:ext cx="5679440" cy="4029880"/>
          </a:xfrm>
          <a:prstGeom prst="rect">
            <a:avLst/>
          </a:prstGeom>
          <a:noFill/>
          <a:ln>
            <a:noFill/>
          </a:ln>
        </p:spPr>
        <p:txBody>
          <a:bodyPr spcFirstLastPara="1" wrap="square" lIns="94776" tIns="47374" rIns="94776" bIns="47374" anchor="t" anchorCtr="0">
            <a:noAutofit/>
          </a:bodyPr>
          <a:lstStyle/>
          <a:p>
            <a:pPr marL="0" indent="0"/>
            <a:endParaRPr/>
          </a:p>
        </p:txBody>
      </p:sp>
      <p:sp>
        <p:nvSpPr>
          <p:cNvPr id="78" name="Google Shape;78;p1:notes"/>
          <p:cNvSpPr txBox="1">
            <a:spLocks noGrp="1"/>
          </p:cNvSpPr>
          <p:nvPr>
            <p:ph type="sldNum" idx="12"/>
          </p:nvPr>
        </p:nvSpPr>
        <p:spPr>
          <a:xfrm>
            <a:off x="4021296" y="9721108"/>
            <a:ext cx="3076363" cy="513507"/>
          </a:xfrm>
          <a:prstGeom prst="rect">
            <a:avLst/>
          </a:prstGeom>
          <a:noFill/>
          <a:ln>
            <a:noFill/>
          </a:ln>
        </p:spPr>
        <p:txBody>
          <a:bodyPr spcFirstLastPara="1" wrap="square" lIns="94776" tIns="47374" rIns="94776" bIns="47374" anchor="b" anchorCtr="0">
            <a:noAutofit/>
          </a:bodyPr>
          <a:lstStyle/>
          <a:p>
            <a:pPr algn="r"/>
            <a:fld id="{00000000-1234-1234-1234-123412341234}" type="slidenum">
              <a:rPr lang="en-US"/>
              <a:pPr algn="r"/>
              <a:t>20</a:t>
            </a:fld>
            <a:endParaRPr/>
          </a:p>
        </p:txBody>
      </p:sp>
    </p:spTree>
    <p:extLst>
      <p:ext uri="{BB962C8B-B14F-4D97-AF65-F5344CB8AC3E}">
        <p14:creationId xmlns:p14="http://schemas.microsoft.com/office/powerpoint/2010/main" val="260703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473D0845-BCD9-4371-B444-62AC94F731E8}" type="slidenum">
              <a:rPr lang="zh-TW" altLang="en-US" smtClean="0"/>
              <a:t>2</a:t>
            </a:fld>
            <a:endParaRPr lang="zh-TW" altLang="en-US"/>
          </a:p>
        </p:txBody>
      </p:sp>
    </p:spTree>
    <p:extLst>
      <p:ext uri="{BB962C8B-B14F-4D97-AF65-F5344CB8AC3E}">
        <p14:creationId xmlns:p14="http://schemas.microsoft.com/office/powerpoint/2010/main" val="367486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7791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0816E7-F99B-43A2-88C5-DECDC74AD401}" type="slidenum">
              <a:rPr lang="zh-TW" altLang="en-US" smtClean="0"/>
              <a:t>5</a:t>
            </a:fld>
            <a:endParaRPr lang="zh-TW" altLang="en-US"/>
          </a:p>
        </p:txBody>
      </p:sp>
    </p:spTree>
    <p:extLst>
      <p:ext uri="{BB962C8B-B14F-4D97-AF65-F5344CB8AC3E}">
        <p14:creationId xmlns:p14="http://schemas.microsoft.com/office/powerpoint/2010/main" val="266341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0816E7-F99B-43A2-88C5-DECDC74AD401}" type="slidenum">
              <a:rPr lang="zh-TW" altLang="en-US" smtClean="0"/>
              <a:t>6</a:t>
            </a:fld>
            <a:endParaRPr lang="zh-TW" altLang="en-US"/>
          </a:p>
        </p:txBody>
      </p:sp>
    </p:spTree>
    <p:extLst>
      <p:ext uri="{BB962C8B-B14F-4D97-AF65-F5344CB8AC3E}">
        <p14:creationId xmlns:p14="http://schemas.microsoft.com/office/powerpoint/2010/main" val="2663418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42875" y="768350"/>
            <a:ext cx="6818313" cy="38369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4CD7E1D-D4DF-4F6F-BB99-C89BCFD02A24}" type="slidenum">
              <a:rPr lang="zh-TW" altLang="en-US" smtClean="0"/>
              <a:pPr/>
              <a:t>8</a:t>
            </a:fld>
            <a:endParaRPr lang="zh-TW" altLang="en-US"/>
          </a:p>
        </p:txBody>
      </p:sp>
    </p:spTree>
    <p:extLst>
      <p:ext uri="{BB962C8B-B14F-4D97-AF65-F5344CB8AC3E}">
        <p14:creationId xmlns:p14="http://schemas.microsoft.com/office/powerpoint/2010/main" val="242218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5631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451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37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grpSp>
        <p:nvGrpSpPr>
          <p:cNvPr id="15" name="Google Shape;15;p3"/>
          <p:cNvGrpSpPr/>
          <p:nvPr/>
        </p:nvGrpSpPr>
        <p:grpSpPr>
          <a:xfrm>
            <a:off x="413081" y="444700"/>
            <a:ext cx="17439906" cy="9370035"/>
            <a:chOff x="0" y="0"/>
            <a:chExt cx="4593196" cy="2467812"/>
          </a:xfrm>
        </p:grpSpPr>
        <p:sp>
          <p:nvSpPr>
            <p:cNvPr id="16" name="Google Shape;16;p3"/>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17" name="Google Shape;17;p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 name="Google Shape;18;p3"/>
          <p:cNvSpPr txBox="1">
            <a:spLocks noGrp="1"/>
          </p:cNvSpPr>
          <p:nvPr>
            <p:ph type="ctrTitle"/>
          </p:nvPr>
        </p:nvSpPr>
        <p:spPr>
          <a:xfrm>
            <a:off x="1756700" y="1526325"/>
            <a:ext cx="10215600" cy="421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9000"/>
              <a:buFont typeface="Paytone One"/>
              <a:buNone/>
              <a:defRPr sz="9000">
                <a:solidFill>
                  <a:schemeClr val="dk2"/>
                </a:solidFill>
                <a:latin typeface="Paytone One"/>
                <a:ea typeface="Paytone One"/>
                <a:cs typeface="Paytone One"/>
                <a:sym typeface="Paytone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756700" y="58633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SzPts val="3200"/>
              <a:buNone/>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2" name="Date Placeholder 1"/>
          <p:cNvSpPr>
            <a:spLocks noGrp="1"/>
          </p:cNvSpPr>
          <p:nvPr>
            <p:ph type="dt" sz="half" idx="10"/>
          </p:nvPr>
        </p:nvSpPr>
        <p:spPr/>
        <p:txBody>
          <a:bodyPr/>
          <a:lstStyle/>
          <a:p>
            <a:fld id="{324F5292-2BCC-44EF-977F-A229D6DF6C87}" type="datetime1">
              <a:rPr lang="en-US" altLang="zh-TW" smtClean="0"/>
              <a:t>5/24/2024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8746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E420F6-0987-4E9F-AF60-3FEB8B7588D7}" type="datetime1">
              <a:rPr lang="en-US" altLang="zh-TW" smtClean="0"/>
              <a:t>5/24/2024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8591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384048" y="1714500"/>
            <a:ext cx="4251960" cy="3566160"/>
          </a:xfrm>
        </p:spPr>
        <p:txBody>
          <a:bodyPr anchor="b">
            <a:normAutofit/>
          </a:bodyPr>
          <a:lstStyle>
            <a:lvl1pPr>
              <a:defRPr sz="4800" b="0" baseline="0"/>
            </a:lvl1pPr>
          </a:lstStyle>
          <a:p>
            <a:r>
              <a:rPr lang="zh-TW" altLang="en-US"/>
              <a:t>按一下以編輯母片標題樣式</a:t>
            </a:r>
            <a:endParaRPr lang="en-US" dirty="0"/>
          </a:p>
        </p:txBody>
      </p:sp>
      <p:sp>
        <p:nvSpPr>
          <p:cNvPr id="3" name="Content Placeholder 2"/>
          <p:cNvSpPr>
            <a:spLocks noGrp="1"/>
          </p:cNvSpPr>
          <p:nvPr>
            <p:ph idx="1"/>
          </p:nvPr>
        </p:nvSpPr>
        <p:spPr>
          <a:xfrm>
            <a:off x="5801868" y="1303020"/>
            <a:ext cx="10972800" cy="768096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384048" y="5241264"/>
            <a:ext cx="4251960" cy="3482985"/>
          </a:xfrm>
        </p:spPr>
        <p:txBody>
          <a:bodyPr anchor="t">
            <a:normAutofit/>
          </a:bodyPr>
          <a:lstStyle>
            <a:lvl1pPr marL="0" indent="0">
              <a:lnSpc>
                <a:spcPct val="100000"/>
              </a:lnSpc>
              <a:buNone/>
              <a:defRPr sz="210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編輯母片文字樣式</a:t>
            </a:r>
          </a:p>
        </p:txBody>
      </p:sp>
      <p:sp>
        <p:nvSpPr>
          <p:cNvPr id="8" name="Date Placeholder 7"/>
          <p:cNvSpPr>
            <a:spLocks noGrp="1"/>
          </p:cNvSpPr>
          <p:nvPr>
            <p:ph type="dt" sz="half" idx="10"/>
          </p:nvPr>
        </p:nvSpPr>
        <p:spPr/>
        <p:txBody>
          <a:bodyPr/>
          <a:lstStyle/>
          <a:p>
            <a:fld id="{1C514B4C-C3EE-4A23-83CE-B9EF5AEB9C9D}" type="datetime1">
              <a:rPr lang="en-US" altLang="zh-TW" smtClean="0"/>
              <a:t>5/24/2024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2245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384048" y="1714500"/>
            <a:ext cx="4251960" cy="3566160"/>
          </a:xfrm>
        </p:spPr>
        <p:txBody>
          <a:bodyPr anchor="b">
            <a:normAutofit/>
          </a:bodyPr>
          <a:lstStyle>
            <a:lvl1pPr>
              <a:defRPr sz="4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355966" y="1151129"/>
            <a:ext cx="12172845" cy="7996428"/>
          </a:xfrm>
          <a:solidFill>
            <a:schemeClr val="bg1">
              <a:lumMod val="75000"/>
            </a:schemeClr>
          </a:solidFill>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384048" y="5239512"/>
            <a:ext cx="4251960" cy="3483864"/>
          </a:xfrm>
        </p:spPr>
        <p:txBody>
          <a:bodyPr anchor="t">
            <a:normAutofit/>
          </a:bodyPr>
          <a:lstStyle>
            <a:lvl1pPr marL="0" indent="0">
              <a:lnSpc>
                <a:spcPct val="100000"/>
              </a:lnSpc>
              <a:buNone/>
              <a:defRPr sz="210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編輯母片文字樣式</a:t>
            </a:r>
          </a:p>
        </p:txBody>
      </p:sp>
      <p:sp>
        <p:nvSpPr>
          <p:cNvPr id="8" name="Date Placeholder 7"/>
          <p:cNvSpPr>
            <a:spLocks noGrp="1"/>
          </p:cNvSpPr>
          <p:nvPr>
            <p:ph type="dt" sz="half" idx="10"/>
          </p:nvPr>
        </p:nvSpPr>
        <p:spPr/>
        <p:txBody>
          <a:bodyPr/>
          <a:lstStyle/>
          <a:p>
            <a:fld id="{3586A817-0527-44CC-A898-BEA8F7B91A8B}" type="datetime1">
              <a:rPr lang="en-US" altLang="zh-TW" smtClean="0"/>
              <a:t>5/24/2024</a:t>
            </a:fld>
            <a:endParaRPr lang="en-US" dirty="0"/>
          </a:p>
        </p:txBody>
      </p:sp>
      <p:sp>
        <p:nvSpPr>
          <p:cNvPr id="9" name="Footer Placeholder 8"/>
          <p:cNvSpPr>
            <a:spLocks noGrp="1"/>
          </p:cNvSpPr>
          <p:nvPr>
            <p:ph type="ftr" sz="quarter" idx="11"/>
          </p:nvPr>
        </p:nvSpPr>
        <p:spPr>
          <a:xfrm>
            <a:off x="5248652" y="9534526"/>
            <a:ext cx="8867276" cy="547688"/>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19848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BCE6F55-F3DA-4A23-BF2B-76FD9A57EC94}" type="datetime1">
              <a:rPr lang="en-US" altLang="zh-TW" smtClean="0"/>
              <a:t>5/24/2024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69694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 y="1485900"/>
            <a:ext cx="4229100" cy="74295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801868" y="1303020"/>
            <a:ext cx="10972800" cy="7680960"/>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0D02BA0-6F8C-4A11-AEB2-2D75334138FB}" type="datetime1">
              <a:rPr lang="en-US" altLang="zh-TW" smtClean="0"/>
              <a:t>5/24/2024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253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grpSp>
        <p:nvGrpSpPr>
          <p:cNvPr id="55" name="Google Shape;55;p9"/>
          <p:cNvGrpSpPr/>
          <p:nvPr/>
        </p:nvGrpSpPr>
        <p:grpSpPr>
          <a:xfrm>
            <a:off x="413081" y="444700"/>
            <a:ext cx="17439906" cy="9370035"/>
            <a:chOff x="0" y="0"/>
            <a:chExt cx="4593196" cy="2467812"/>
          </a:xfrm>
        </p:grpSpPr>
        <p:sp>
          <p:nvSpPr>
            <p:cNvPr id="56" name="Google Shape;56;p9"/>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57" name="Google Shape;57;p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8" name="Google Shape;58;p9"/>
          <p:cNvSpPr txBox="1">
            <a:spLocks noGrp="1"/>
          </p:cNvSpPr>
          <p:nvPr>
            <p:ph type="title"/>
          </p:nvPr>
        </p:nvSpPr>
        <p:spPr>
          <a:xfrm>
            <a:off x="1226075" y="865175"/>
            <a:ext cx="11460300" cy="2418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90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6284100" y="4071575"/>
            <a:ext cx="5111700" cy="58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2"/>
          <p:cNvSpPr/>
          <p:nvPr/>
        </p:nvSpPr>
        <p:spPr>
          <a:xfrm>
            <a:off x="413081" y="444700"/>
            <a:ext cx="17442662" cy="9371516"/>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73" name="Google Shape;73;p12"/>
          <p:cNvSpPr txBox="1">
            <a:spLocks noGrp="1"/>
          </p:cNvSpPr>
          <p:nvPr>
            <p:ph type="title"/>
          </p:nvPr>
        </p:nvSpPr>
        <p:spPr>
          <a:xfrm rot="5400000">
            <a:off x="9938550" y="4576013"/>
            <a:ext cx="58515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2330125" y="2731263"/>
            <a:ext cx="58515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8288000" cy="1768932"/>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52360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1" y="1142999"/>
            <a:ext cx="13712429" cy="8001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905395" y="1142999"/>
            <a:ext cx="4387977" cy="800100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04772" y="1947672"/>
            <a:ext cx="10972800" cy="4882896"/>
          </a:xfrm>
        </p:spPr>
        <p:txBody>
          <a:bodyPr anchor="b">
            <a:normAutofit/>
          </a:bodyPr>
          <a:lstStyle>
            <a:lvl1pPr algn="l">
              <a:defRPr sz="8850" spc="-150" baseline="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650023" y="7005369"/>
            <a:ext cx="10972800" cy="1371600"/>
          </a:xfrm>
        </p:spPr>
        <p:txBody>
          <a:bodyPr anchor="t">
            <a:normAutofit/>
          </a:bodyPr>
          <a:lstStyle>
            <a:lvl1pPr marL="0" indent="0" algn="l">
              <a:buNone/>
              <a:defRPr sz="3300" cap="none" spc="0" baseline="0">
                <a:solidFill>
                  <a:schemeClr val="accent1">
                    <a:lumMod val="20000"/>
                    <a:lumOff val="80000"/>
                  </a:schemeClr>
                </a:solidFill>
              </a:defRPr>
            </a:lvl1pPr>
            <a:lvl2pPr marL="685800" indent="0" algn="ctr">
              <a:buNone/>
              <a:defRPr sz="3300"/>
            </a:lvl2pPr>
            <a:lvl3pPr marL="1371600" indent="0" algn="ctr">
              <a:buNone/>
              <a:defRPr sz="33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A370ED4-2698-499D-8E72-2C7C2F103406}" type="datetime1">
              <a:rPr lang="en-US" altLang="zh-TW"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2620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50C4C74-2DA9-4E19-9BA8-13BA9639F747}" type="datetime1">
              <a:rPr lang="en-US" altLang="zh-TW"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1552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801868" y="1947672"/>
            <a:ext cx="10972800" cy="4882896"/>
          </a:xfrm>
        </p:spPr>
        <p:txBody>
          <a:bodyPr anchor="b">
            <a:normAutofit/>
          </a:bodyPr>
          <a:lstStyle>
            <a:lvl1pPr>
              <a:defRPr sz="8850" b="0" spc="-150" baseline="0">
                <a:solidFill>
                  <a:schemeClr val="tx1">
                    <a:lumMod val="65000"/>
                    <a:lumOff val="3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5829300" y="7008876"/>
            <a:ext cx="10972800" cy="1371600"/>
          </a:xfrm>
        </p:spPr>
        <p:txBody>
          <a:bodyPr anchor="t">
            <a:normAutofit/>
          </a:bodyPr>
          <a:lstStyle>
            <a:lvl1pPr marL="0" indent="0">
              <a:buNone/>
              <a:defRPr sz="3300" cap="none" spc="0" baseline="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305814F-CAD4-4C6F-8EEF-712A5C4CDA8B}" type="datetime1">
              <a:rPr lang="en-US" altLang="zh-TW"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6822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5801868" y="1303020"/>
            <a:ext cx="5212080" cy="768096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11727180" y="1303020"/>
            <a:ext cx="5212080" cy="768096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7"/>
          <p:cNvSpPr>
            <a:spLocks noGrp="1"/>
          </p:cNvSpPr>
          <p:nvPr>
            <p:ph type="dt" sz="half" idx="10"/>
          </p:nvPr>
        </p:nvSpPr>
        <p:spPr/>
        <p:txBody>
          <a:bodyPr/>
          <a:lstStyle/>
          <a:p>
            <a:fld id="{E944F8AF-970C-4FCF-9D88-B4A6CF892D22}" type="datetime1">
              <a:rPr lang="en-US" altLang="zh-TW" smtClean="0"/>
              <a:t>5/24/2024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3931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5801868" y="1535379"/>
            <a:ext cx="5212080" cy="1211580"/>
          </a:xfrm>
        </p:spPr>
        <p:txBody>
          <a:bodyPr anchor="b">
            <a:normAutofit/>
          </a:bodyPr>
          <a:lstStyle>
            <a:lvl1pPr marL="0" indent="0">
              <a:spcBef>
                <a:spcPts val="0"/>
              </a:spcBef>
              <a:buNone/>
              <a:defRPr sz="3000" b="1">
                <a:solidFill>
                  <a:schemeClr val="tx1">
                    <a:lumMod val="65000"/>
                    <a:lumOff val="3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編輯母片文字樣式</a:t>
            </a:r>
          </a:p>
        </p:txBody>
      </p:sp>
      <p:sp>
        <p:nvSpPr>
          <p:cNvPr id="4" name="Content Placeholder 3"/>
          <p:cNvSpPr>
            <a:spLocks noGrp="1"/>
          </p:cNvSpPr>
          <p:nvPr>
            <p:ph sz="half" idx="2"/>
          </p:nvPr>
        </p:nvSpPr>
        <p:spPr>
          <a:xfrm>
            <a:off x="5801868" y="2896404"/>
            <a:ext cx="5212080" cy="603504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11727695" y="1535380"/>
            <a:ext cx="5212080" cy="1219757"/>
          </a:xfrm>
        </p:spPr>
        <p:txBody>
          <a:bodyPr anchor="b">
            <a:normAutofit/>
          </a:bodyPr>
          <a:lstStyle>
            <a:lvl1pPr marL="0" indent="0">
              <a:spcBef>
                <a:spcPts val="0"/>
              </a:spcBef>
              <a:buNone/>
              <a:defRPr sz="3000" b="1">
                <a:solidFill>
                  <a:schemeClr val="tx1">
                    <a:lumMod val="65000"/>
                    <a:lumOff val="3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編輯母片文字樣式</a:t>
            </a:r>
          </a:p>
        </p:txBody>
      </p:sp>
      <p:sp>
        <p:nvSpPr>
          <p:cNvPr id="6" name="Content Placeholder 5"/>
          <p:cNvSpPr>
            <a:spLocks noGrp="1"/>
          </p:cNvSpPr>
          <p:nvPr>
            <p:ph sz="quarter" idx="4"/>
          </p:nvPr>
        </p:nvSpPr>
        <p:spPr>
          <a:xfrm>
            <a:off x="11727695" y="2896404"/>
            <a:ext cx="5212080" cy="603504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2" name="Date Placeholder 1"/>
          <p:cNvSpPr>
            <a:spLocks noGrp="1"/>
          </p:cNvSpPr>
          <p:nvPr>
            <p:ph type="dt" sz="half" idx="10"/>
          </p:nvPr>
        </p:nvSpPr>
        <p:spPr/>
        <p:txBody>
          <a:bodyPr/>
          <a:lstStyle/>
          <a:p>
            <a:fld id="{C1BD5F49-AF58-494C-9F92-51BB596FD9EA}" type="datetime1">
              <a:rPr lang="en-US" altLang="zh-TW" smtClean="0"/>
              <a:t>5/24/2024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27363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088725"/>
            <a:ext cx="16238100" cy="21516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2"/>
              </a:buClr>
              <a:buSzPts val="9000"/>
              <a:buFont typeface="Paytone One"/>
              <a:buNone/>
              <a:defRPr sz="9000" i="0" u="none" strike="noStrike" cap="none">
                <a:solidFill>
                  <a:schemeClr val="dk2"/>
                </a:solidFill>
                <a:latin typeface="Paytone One"/>
                <a:ea typeface="Paytone One"/>
                <a:cs typeface="Paytone One"/>
                <a:sym typeface="Paytone On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505200" y="394705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1pPr>
            <a:lvl2pPr marL="914400" marR="0" lvl="1" indent="-431800" algn="l" rtl="0">
              <a:spcBef>
                <a:spcPts val="56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2pPr>
            <a:lvl3pPr marL="1371600" marR="0" lvl="2" indent="-431800" algn="l" rtl="0">
              <a:spcBef>
                <a:spcPts val="48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3pPr>
            <a:lvl4pPr marL="1828800" marR="0" lvl="3"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4pPr>
            <a:lvl5pPr marL="2286000" marR="0" lvl="4"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5pPr>
            <a:lvl6pPr marL="2743200" marR="0" lvl="5"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6pPr>
            <a:lvl7pPr marL="3200400" marR="0" lvl="6"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7pPr>
            <a:lvl8pPr marL="3657600" marR="0" lvl="7"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8pPr>
            <a:lvl9pPr marL="4114800" marR="0" lvl="8"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8" r:id="rId3"/>
    <p:sldLayoutId id="214748367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1138428"/>
            <a:ext cx="5165385" cy="7996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79379" y="1685756"/>
            <a:ext cx="4421223" cy="6901775"/>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8" name="Rectangle 37"/>
          <p:cNvSpPr/>
          <p:nvPr/>
        </p:nvSpPr>
        <p:spPr>
          <a:xfrm>
            <a:off x="17723796" y="1138428"/>
            <a:ext cx="576072" cy="799642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5803902" y="1296162"/>
            <a:ext cx="10972800" cy="7680960"/>
          </a:xfrm>
          <a:prstGeom prst="rect">
            <a:avLst/>
          </a:prstGeom>
        </p:spPr>
        <p:txBody>
          <a:bodyPr vert="horz" lIns="91440" tIns="45720" rIns="91440" bIns="45720" rtlCol="0"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393698" y="9534526"/>
            <a:ext cx="4114800" cy="547688"/>
          </a:xfrm>
          <a:prstGeom prst="rect">
            <a:avLst/>
          </a:prstGeom>
        </p:spPr>
        <p:txBody>
          <a:bodyPr vert="horz" lIns="91440" tIns="45720" rIns="91440" bIns="45720" rtlCol="0" anchor="ctr"/>
          <a:lstStyle>
            <a:lvl1pPr algn="l">
              <a:defRPr sz="1650">
                <a:solidFill>
                  <a:schemeClr val="tx1">
                    <a:lumMod val="50000"/>
                    <a:lumOff val="50000"/>
                  </a:schemeClr>
                </a:solidFill>
              </a:defRPr>
            </a:lvl1pPr>
          </a:lstStyle>
          <a:p>
            <a:fld id="{2BDFA106-948B-4D97-A0D6-546CD2928A51}" type="datetime1">
              <a:rPr lang="en-US" altLang="zh-TW" smtClean="0"/>
              <a:t>5/24/2024</a:t>
            </a:fld>
            <a:endParaRPr lang="en-US" dirty="0"/>
          </a:p>
        </p:txBody>
      </p:sp>
      <p:sp>
        <p:nvSpPr>
          <p:cNvPr id="5" name="Footer Placeholder 4"/>
          <p:cNvSpPr>
            <a:spLocks noGrp="1"/>
          </p:cNvSpPr>
          <p:nvPr>
            <p:ph type="ftr" sz="quarter" idx="3"/>
          </p:nvPr>
        </p:nvSpPr>
        <p:spPr>
          <a:xfrm>
            <a:off x="5803903" y="9534526"/>
            <a:ext cx="8867276" cy="547688"/>
          </a:xfrm>
          <a:prstGeom prst="rect">
            <a:avLst/>
          </a:prstGeom>
        </p:spPr>
        <p:txBody>
          <a:bodyPr vert="horz" lIns="91440" tIns="45720" rIns="91440" bIns="45720" rtlCol="0" anchor="ctr"/>
          <a:lstStyle>
            <a:lvl1pPr algn="l">
              <a:defRPr sz="165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5951203" y="9534526"/>
            <a:ext cx="2296391" cy="547688"/>
          </a:xfrm>
          <a:prstGeom prst="rect">
            <a:avLst/>
          </a:prstGeom>
        </p:spPr>
        <p:txBody>
          <a:bodyPr vert="horz" lIns="91440" tIns="45720" rIns="91440" bIns="45720" rtlCol="0" anchor="ctr"/>
          <a:lstStyle>
            <a:lvl1pPr algn="r">
              <a:defRPr sz="18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10103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1371600" rtl="0" eaLnBrk="1" latinLnBrk="0" hangingPunct="1">
        <a:lnSpc>
          <a:spcPct val="90000"/>
        </a:lnSpc>
        <a:spcBef>
          <a:spcPct val="0"/>
        </a:spcBef>
        <a:buNone/>
        <a:defRPr sz="5400" kern="1200" spc="-90" baseline="0">
          <a:solidFill>
            <a:srgbClr val="FFFFFF"/>
          </a:solidFill>
          <a:latin typeface="+mj-lt"/>
          <a:ea typeface="+mj-ea"/>
          <a:cs typeface="+mj-cs"/>
        </a:defRPr>
      </a:lvl1pPr>
    </p:titleStyle>
    <p:bodyStyle>
      <a:lvl1pPr marL="274320" indent="-274320" algn="l" defTabSz="1371600" rtl="0" eaLnBrk="1" latinLnBrk="0" hangingPunct="1">
        <a:lnSpc>
          <a:spcPct val="90000"/>
        </a:lnSpc>
        <a:spcBef>
          <a:spcPts val="1800"/>
        </a:spcBef>
        <a:buClr>
          <a:schemeClr val="accent1"/>
        </a:buClr>
        <a:buFont typeface="Wingdings 2" pitchFamily="18" charset="2"/>
        <a:buChar char=""/>
        <a:defRPr sz="3000" kern="1200">
          <a:solidFill>
            <a:schemeClr val="tx1">
              <a:lumMod val="65000"/>
              <a:lumOff val="35000"/>
            </a:schemeClr>
          </a:solidFill>
          <a:latin typeface="+mn-lt"/>
          <a:ea typeface="+mn-ea"/>
          <a:cs typeface="+mn-cs"/>
        </a:defRPr>
      </a:lvl1pPr>
      <a:lvl2pPr marL="10287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2700" kern="1200">
          <a:solidFill>
            <a:schemeClr val="tx1">
              <a:lumMod val="65000"/>
              <a:lumOff val="35000"/>
            </a:schemeClr>
          </a:solidFill>
          <a:latin typeface="+mn-lt"/>
          <a:ea typeface="+mn-ea"/>
          <a:cs typeface="+mn-cs"/>
        </a:defRPr>
      </a:lvl2pPr>
      <a:lvl3pPr marL="17145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3pPr>
      <a:lvl4pPr marL="24003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4pPr>
      <a:lvl5pPr marL="30861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5pPr>
      <a:lvl6pPr marL="37719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6pPr>
      <a:lvl7pPr marL="44577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7pPr>
      <a:lvl8pPr marL="51435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8pPr>
      <a:lvl9pPr marL="58293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notesSlide" Target="../notesSlides/notesSlide2.xml"/><Relationship Id="rId16"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1.sv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80" name="Google Shape;80;p13"/>
          <p:cNvGrpSpPr/>
          <p:nvPr/>
        </p:nvGrpSpPr>
        <p:grpSpPr>
          <a:xfrm>
            <a:off x="315595" y="423837"/>
            <a:ext cx="17439793" cy="9369973"/>
            <a:chOff x="0" y="0"/>
            <a:chExt cx="4593196" cy="2467812"/>
          </a:xfrm>
        </p:grpSpPr>
        <p:sp>
          <p:nvSpPr>
            <p:cNvPr id="81" name="Google Shape;81;p13"/>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txBody>
            <a:bodyPr/>
            <a:lstStyle/>
            <a:p>
              <a:endParaRPr lang="zh-TW" altLang="en-US"/>
            </a:p>
          </p:txBody>
        </p:sp>
        <p:sp>
          <p:nvSpPr>
            <p:cNvPr id="82" name="Google Shape;82;p1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4" name="Google Shape;84;p13"/>
          <p:cNvGrpSpPr/>
          <p:nvPr/>
        </p:nvGrpSpPr>
        <p:grpSpPr>
          <a:xfrm>
            <a:off x="1403652" y="1350279"/>
            <a:ext cx="2587072" cy="794089"/>
            <a:chOff x="778" y="0"/>
            <a:chExt cx="3449430" cy="1058785"/>
          </a:xfrm>
        </p:grpSpPr>
        <p:grpSp>
          <p:nvGrpSpPr>
            <p:cNvPr id="85" name="Google Shape;85;p13"/>
            <p:cNvGrpSpPr/>
            <p:nvPr/>
          </p:nvGrpSpPr>
          <p:grpSpPr>
            <a:xfrm>
              <a:off x="778" y="0"/>
              <a:ext cx="347217" cy="348773"/>
              <a:chOff x="1813" y="0"/>
              <a:chExt cx="809173" cy="812800"/>
            </a:xfrm>
          </p:grpSpPr>
          <p:sp>
            <p:nvSpPr>
              <p:cNvPr id="86" name="Google Shape;86;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8" name="Google Shape;88;p13"/>
            <p:cNvGrpSpPr/>
            <p:nvPr/>
          </p:nvGrpSpPr>
          <p:grpSpPr>
            <a:xfrm>
              <a:off x="784886" y="0"/>
              <a:ext cx="347217" cy="348773"/>
              <a:chOff x="1813" y="0"/>
              <a:chExt cx="809173" cy="812800"/>
            </a:xfrm>
          </p:grpSpPr>
          <p:sp>
            <p:nvSpPr>
              <p:cNvPr id="89" name="Google Shape;89;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1" name="Google Shape;91;p13"/>
            <p:cNvGrpSpPr/>
            <p:nvPr/>
          </p:nvGrpSpPr>
          <p:grpSpPr>
            <a:xfrm>
              <a:off x="1568993" y="0"/>
              <a:ext cx="347217" cy="348773"/>
              <a:chOff x="1813" y="0"/>
              <a:chExt cx="809173" cy="812800"/>
            </a:xfrm>
          </p:grpSpPr>
          <p:sp>
            <p:nvSpPr>
              <p:cNvPr id="92" name="Google Shape;92;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4" name="Google Shape;94;p13"/>
            <p:cNvGrpSpPr/>
            <p:nvPr/>
          </p:nvGrpSpPr>
          <p:grpSpPr>
            <a:xfrm>
              <a:off x="778" y="710012"/>
              <a:ext cx="347217" cy="348773"/>
              <a:chOff x="1813" y="0"/>
              <a:chExt cx="809173" cy="812800"/>
            </a:xfrm>
          </p:grpSpPr>
          <p:sp>
            <p:nvSpPr>
              <p:cNvPr id="95" name="Google Shape;9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97;p13"/>
            <p:cNvGrpSpPr/>
            <p:nvPr/>
          </p:nvGrpSpPr>
          <p:grpSpPr>
            <a:xfrm>
              <a:off x="784886" y="710012"/>
              <a:ext cx="347217" cy="348773"/>
              <a:chOff x="1813" y="0"/>
              <a:chExt cx="809173" cy="812800"/>
            </a:xfrm>
          </p:grpSpPr>
          <p:sp>
            <p:nvSpPr>
              <p:cNvPr id="98" name="Google Shape;98;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0" name="Google Shape;100;p13"/>
            <p:cNvGrpSpPr/>
            <p:nvPr/>
          </p:nvGrpSpPr>
          <p:grpSpPr>
            <a:xfrm>
              <a:off x="1568993" y="710012"/>
              <a:ext cx="347217" cy="348773"/>
              <a:chOff x="1813" y="0"/>
              <a:chExt cx="809173" cy="812800"/>
            </a:xfrm>
          </p:grpSpPr>
          <p:sp>
            <p:nvSpPr>
              <p:cNvPr id="101" name="Google Shape;101;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3" name="Google Shape;103;p13"/>
            <p:cNvGrpSpPr/>
            <p:nvPr/>
          </p:nvGrpSpPr>
          <p:grpSpPr>
            <a:xfrm>
              <a:off x="2318883" y="0"/>
              <a:ext cx="347217" cy="348773"/>
              <a:chOff x="1813" y="0"/>
              <a:chExt cx="809173" cy="812800"/>
            </a:xfrm>
          </p:grpSpPr>
          <p:sp>
            <p:nvSpPr>
              <p:cNvPr id="104" name="Google Shape;104;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6" name="Google Shape;106;p13"/>
            <p:cNvGrpSpPr/>
            <p:nvPr/>
          </p:nvGrpSpPr>
          <p:grpSpPr>
            <a:xfrm>
              <a:off x="3102991" y="0"/>
              <a:ext cx="347217" cy="348773"/>
              <a:chOff x="1813" y="0"/>
              <a:chExt cx="809173" cy="812800"/>
            </a:xfrm>
          </p:grpSpPr>
          <p:sp>
            <p:nvSpPr>
              <p:cNvPr id="107" name="Google Shape;107;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9" name="Google Shape;109;p13"/>
            <p:cNvGrpSpPr/>
            <p:nvPr/>
          </p:nvGrpSpPr>
          <p:grpSpPr>
            <a:xfrm>
              <a:off x="2318883" y="710012"/>
              <a:ext cx="347217" cy="348773"/>
              <a:chOff x="1813" y="0"/>
              <a:chExt cx="809173" cy="812800"/>
            </a:xfrm>
          </p:grpSpPr>
          <p:sp>
            <p:nvSpPr>
              <p:cNvPr id="110" name="Google Shape;110;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2" name="Google Shape;112;p13"/>
            <p:cNvGrpSpPr/>
            <p:nvPr/>
          </p:nvGrpSpPr>
          <p:grpSpPr>
            <a:xfrm>
              <a:off x="3102991" y="710012"/>
              <a:ext cx="347217" cy="348773"/>
              <a:chOff x="1813" y="0"/>
              <a:chExt cx="809173" cy="812800"/>
            </a:xfrm>
          </p:grpSpPr>
          <p:sp>
            <p:nvSpPr>
              <p:cNvPr id="113" name="Google Shape;113;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15" name="Google Shape;115;p13"/>
          <p:cNvGrpSpPr/>
          <p:nvPr/>
        </p:nvGrpSpPr>
        <p:grpSpPr>
          <a:xfrm>
            <a:off x="765163" y="8175077"/>
            <a:ext cx="1438686" cy="1326598"/>
            <a:chOff x="778" y="0"/>
            <a:chExt cx="1918247" cy="1768797"/>
          </a:xfrm>
        </p:grpSpPr>
        <p:grpSp>
          <p:nvGrpSpPr>
            <p:cNvPr id="116" name="Google Shape;116;p13"/>
            <p:cNvGrpSpPr/>
            <p:nvPr/>
          </p:nvGrpSpPr>
          <p:grpSpPr>
            <a:xfrm>
              <a:off x="3593" y="0"/>
              <a:ext cx="347217" cy="348773"/>
              <a:chOff x="1813" y="0"/>
              <a:chExt cx="809173" cy="812800"/>
            </a:xfrm>
          </p:grpSpPr>
          <p:sp>
            <p:nvSpPr>
              <p:cNvPr id="117" name="Google Shape;117;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9" name="Google Shape;119;p13"/>
            <p:cNvGrpSpPr/>
            <p:nvPr/>
          </p:nvGrpSpPr>
          <p:grpSpPr>
            <a:xfrm>
              <a:off x="787701" y="0"/>
              <a:ext cx="347217" cy="348773"/>
              <a:chOff x="1813" y="0"/>
              <a:chExt cx="809173" cy="812800"/>
            </a:xfrm>
          </p:grpSpPr>
          <p:sp>
            <p:nvSpPr>
              <p:cNvPr id="120" name="Google Shape;120;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2" name="Google Shape;122;p13"/>
            <p:cNvGrpSpPr/>
            <p:nvPr/>
          </p:nvGrpSpPr>
          <p:grpSpPr>
            <a:xfrm>
              <a:off x="1571808" y="0"/>
              <a:ext cx="347217" cy="348773"/>
              <a:chOff x="1813" y="0"/>
              <a:chExt cx="809173" cy="812800"/>
            </a:xfrm>
          </p:grpSpPr>
          <p:sp>
            <p:nvSpPr>
              <p:cNvPr id="123" name="Google Shape;123;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5" name="Google Shape;125;p13"/>
            <p:cNvGrpSpPr/>
            <p:nvPr/>
          </p:nvGrpSpPr>
          <p:grpSpPr>
            <a:xfrm>
              <a:off x="3593" y="710012"/>
              <a:ext cx="347217" cy="348773"/>
              <a:chOff x="1813" y="0"/>
              <a:chExt cx="809173" cy="812800"/>
            </a:xfrm>
          </p:grpSpPr>
          <p:sp>
            <p:nvSpPr>
              <p:cNvPr id="126" name="Google Shape;126;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8" name="Google Shape;128;p13"/>
            <p:cNvGrpSpPr/>
            <p:nvPr/>
          </p:nvGrpSpPr>
          <p:grpSpPr>
            <a:xfrm>
              <a:off x="787701" y="710012"/>
              <a:ext cx="347217" cy="348773"/>
              <a:chOff x="1813" y="0"/>
              <a:chExt cx="809173" cy="812800"/>
            </a:xfrm>
          </p:grpSpPr>
          <p:sp>
            <p:nvSpPr>
              <p:cNvPr id="129" name="Google Shape;129;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1" name="Google Shape;131;p13"/>
            <p:cNvGrpSpPr/>
            <p:nvPr/>
          </p:nvGrpSpPr>
          <p:grpSpPr>
            <a:xfrm>
              <a:off x="1571808" y="710012"/>
              <a:ext cx="347217" cy="348773"/>
              <a:chOff x="1813" y="0"/>
              <a:chExt cx="809173" cy="812800"/>
            </a:xfrm>
          </p:grpSpPr>
          <p:sp>
            <p:nvSpPr>
              <p:cNvPr id="132" name="Google Shape;132;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4" name="Google Shape;134;p13"/>
            <p:cNvGrpSpPr/>
            <p:nvPr/>
          </p:nvGrpSpPr>
          <p:grpSpPr>
            <a:xfrm>
              <a:off x="778" y="1420024"/>
              <a:ext cx="347217" cy="348773"/>
              <a:chOff x="1813" y="0"/>
              <a:chExt cx="809173" cy="812800"/>
            </a:xfrm>
          </p:grpSpPr>
          <p:sp>
            <p:nvSpPr>
              <p:cNvPr id="135" name="Google Shape;13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7" name="Google Shape;137;p13"/>
            <p:cNvGrpSpPr/>
            <p:nvPr/>
          </p:nvGrpSpPr>
          <p:grpSpPr>
            <a:xfrm>
              <a:off x="784886" y="1420024"/>
              <a:ext cx="347217" cy="348773"/>
              <a:chOff x="1813" y="0"/>
              <a:chExt cx="809173" cy="812800"/>
            </a:xfrm>
          </p:grpSpPr>
          <p:sp>
            <p:nvSpPr>
              <p:cNvPr id="138" name="Google Shape;138;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0" name="Google Shape;140;p13"/>
            <p:cNvGrpSpPr/>
            <p:nvPr/>
          </p:nvGrpSpPr>
          <p:grpSpPr>
            <a:xfrm>
              <a:off x="1568993" y="1420024"/>
              <a:ext cx="347217" cy="348773"/>
              <a:chOff x="1813" y="0"/>
              <a:chExt cx="809173" cy="812800"/>
            </a:xfrm>
          </p:grpSpPr>
          <p:sp>
            <p:nvSpPr>
              <p:cNvPr id="141" name="Google Shape;141;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4" name="Google Shape;144;p13"/>
          <p:cNvGrpSpPr/>
          <p:nvPr/>
        </p:nvGrpSpPr>
        <p:grpSpPr>
          <a:xfrm>
            <a:off x="14957946" y="2803996"/>
            <a:ext cx="1978926" cy="1943600"/>
            <a:chOff x="1813" y="0"/>
            <a:chExt cx="809173" cy="812800"/>
          </a:xfrm>
        </p:grpSpPr>
        <p:sp>
          <p:nvSpPr>
            <p:cNvPr id="145" name="Google Shape;14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48" name="Google Shape;148;p13"/>
          <p:cNvSpPr txBox="1"/>
          <p:nvPr/>
        </p:nvSpPr>
        <p:spPr>
          <a:xfrm>
            <a:off x="1434350" y="3042970"/>
            <a:ext cx="15419301" cy="2646878"/>
          </a:xfrm>
          <a:prstGeom prst="rect">
            <a:avLst/>
          </a:prstGeom>
          <a:noFill/>
          <a:ln>
            <a:noFill/>
          </a:ln>
        </p:spPr>
        <p:txBody>
          <a:bodyPr spcFirstLastPara="1" wrap="square" lIns="0" tIns="0" rIns="0" bIns="0" anchor="t" anchorCtr="0">
            <a:spAutoFit/>
          </a:bodyPr>
          <a:lstStyle/>
          <a:p>
            <a:pPr algn="ctr">
              <a:spcBef>
                <a:spcPts val="1800"/>
              </a:spcBef>
            </a:pPr>
            <a:r>
              <a:rPr lang="zh-TW" altLang="en-US" sz="5400" b="1" dirty="0">
                <a:ln w="0">
                  <a:noFill/>
                </a:ln>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校園霸凌防制準則</a:t>
            </a:r>
            <a:endParaRPr lang="en-US" altLang="zh-TW" sz="5400" b="1" dirty="0">
              <a:ln w="0">
                <a:noFill/>
              </a:ln>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ts val="1800"/>
              </a:spcBef>
            </a:pPr>
            <a:r>
              <a:rPr lang="en-US" altLang="zh-TW" sz="8800" b="1" kern="1200" dirty="0">
                <a:solidFill>
                  <a:srgbClr val="055E5C"/>
                </a:solidFill>
                <a:latin typeface="Microsoft YaHei" panose="020B0503020204020204" pitchFamily="34" charset="-122"/>
                <a:ea typeface="Microsoft YaHei" panose="020B0503020204020204" pitchFamily="34" charset="-122"/>
                <a:cs typeface="+mj-cs"/>
              </a:rPr>
              <a:t>【</a:t>
            </a:r>
            <a:r>
              <a:rPr lang="zh-TW" altLang="en-US" sz="8800" b="1" kern="1200" dirty="0">
                <a:solidFill>
                  <a:srgbClr val="055E5C"/>
                </a:solidFill>
                <a:latin typeface="Microsoft YaHei" panose="020B0503020204020204" pitchFamily="34" charset="-122"/>
                <a:ea typeface="Microsoft YaHei" panose="020B0503020204020204" pitchFamily="34" charset="-122"/>
                <a:cs typeface="+mj-cs"/>
              </a:rPr>
              <a:t>修正重點</a:t>
            </a:r>
            <a:r>
              <a:rPr lang="en-US" altLang="zh-TW" sz="8800" b="1" kern="1200" dirty="0">
                <a:solidFill>
                  <a:srgbClr val="055E5C"/>
                </a:solidFill>
                <a:latin typeface="Microsoft YaHei" panose="020B0503020204020204" pitchFamily="34" charset="-122"/>
                <a:ea typeface="Microsoft YaHei" panose="020B0503020204020204" pitchFamily="34" charset="-122"/>
                <a:cs typeface="+mj-cs"/>
              </a:rPr>
              <a:t>】</a:t>
            </a:r>
          </a:p>
        </p:txBody>
      </p:sp>
      <p:pic>
        <p:nvPicPr>
          <p:cNvPr id="72" name="圖片 5">
            <a:extLst>
              <a:ext uri="{FF2B5EF4-FFF2-40B4-BE49-F238E27FC236}">
                <a16:creationId xmlns:a16="http://schemas.microsoft.com/office/drawing/2014/main" id="{590A189D-12DF-44EF-8EB3-D5B2AEBA3923}"/>
              </a:ext>
            </a:extLst>
          </p:cNvPr>
          <p:cNvPicPr/>
          <p:nvPr/>
        </p:nvPicPr>
        <p:blipFill>
          <a:blip r:embed="rId3"/>
          <a:stretch/>
        </p:blipFill>
        <p:spPr>
          <a:xfrm>
            <a:off x="16825148" y="8866636"/>
            <a:ext cx="930240" cy="930240"/>
          </a:xfrm>
          <a:prstGeom prst="rect">
            <a:avLst/>
          </a:prstGeom>
          <a:ln>
            <a:noFill/>
          </a:ln>
        </p:spPr>
      </p:pic>
      <p:grpSp>
        <p:nvGrpSpPr>
          <p:cNvPr id="73" name="Google Shape;732;p23">
            <a:extLst>
              <a:ext uri="{FF2B5EF4-FFF2-40B4-BE49-F238E27FC236}">
                <a16:creationId xmlns:a16="http://schemas.microsoft.com/office/drawing/2014/main" id="{6A29EE9F-DDF1-43D5-8549-6106A62B8BF8}"/>
              </a:ext>
            </a:extLst>
          </p:cNvPr>
          <p:cNvGrpSpPr/>
          <p:nvPr/>
        </p:nvGrpSpPr>
        <p:grpSpPr>
          <a:xfrm>
            <a:off x="9735108" y="-4442824"/>
            <a:ext cx="5566309" cy="18016416"/>
            <a:chOff x="16629" y="0"/>
            <a:chExt cx="7421744" cy="24021888"/>
          </a:xfrm>
        </p:grpSpPr>
        <p:grpSp>
          <p:nvGrpSpPr>
            <p:cNvPr id="75" name="Google Shape;734;p23">
              <a:extLst>
                <a:ext uri="{FF2B5EF4-FFF2-40B4-BE49-F238E27FC236}">
                  <a16:creationId xmlns:a16="http://schemas.microsoft.com/office/drawing/2014/main" id="{332CCF4C-8C9A-48F1-BF19-2B814049639A}"/>
                </a:ext>
              </a:extLst>
            </p:cNvPr>
            <p:cNvGrpSpPr/>
            <p:nvPr/>
          </p:nvGrpSpPr>
          <p:grpSpPr>
            <a:xfrm>
              <a:off x="16629" y="16566877"/>
              <a:ext cx="7421744" cy="7455011"/>
              <a:chOff x="1813" y="0"/>
              <a:chExt cx="809173" cy="812800"/>
            </a:xfrm>
          </p:grpSpPr>
          <p:sp>
            <p:nvSpPr>
              <p:cNvPr id="79" name="Google Shape;735;p23">
                <a:extLst>
                  <a:ext uri="{FF2B5EF4-FFF2-40B4-BE49-F238E27FC236}">
                    <a16:creationId xmlns:a16="http://schemas.microsoft.com/office/drawing/2014/main" id="{2AEFA6D2-1A10-4FF3-B45C-DAFC3C4153F8}"/>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36;p23">
                <a:extLst>
                  <a:ext uri="{FF2B5EF4-FFF2-40B4-BE49-F238E27FC236}">
                    <a16:creationId xmlns:a16="http://schemas.microsoft.com/office/drawing/2014/main" id="{ACE2A843-9BFD-42A1-A0B9-3AC182771E2D}"/>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737;p23">
              <a:extLst>
                <a:ext uri="{FF2B5EF4-FFF2-40B4-BE49-F238E27FC236}">
                  <a16:creationId xmlns:a16="http://schemas.microsoft.com/office/drawing/2014/main" id="{1C66BF62-5A08-49DF-9BEC-558D653EDED4}"/>
                </a:ext>
              </a:extLst>
            </p:cNvPr>
            <p:cNvGrpSpPr/>
            <p:nvPr/>
          </p:nvGrpSpPr>
          <p:grpSpPr>
            <a:xfrm>
              <a:off x="16629" y="0"/>
              <a:ext cx="7421744" cy="7455011"/>
              <a:chOff x="1813" y="0"/>
              <a:chExt cx="809173" cy="812800"/>
            </a:xfrm>
          </p:grpSpPr>
          <p:sp>
            <p:nvSpPr>
              <p:cNvPr id="77" name="Google Shape;738;p23">
                <a:extLst>
                  <a:ext uri="{FF2B5EF4-FFF2-40B4-BE49-F238E27FC236}">
                    <a16:creationId xmlns:a16="http://schemas.microsoft.com/office/drawing/2014/main" id="{0F5A873B-615A-430D-8620-6744C2E0B9C3}"/>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39;p23">
                <a:extLst>
                  <a:ext uri="{FF2B5EF4-FFF2-40B4-BE49-F238E27FC236}">
                    <a16:creationId xmlns:a16="http://schemas.microsoft.com/office/drawing/2014/main" id="{4F19903A-E7EB-44BF-B560-1870134EDDE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 name="Google Shape;1565;p32">
            <a:extLst>
              <a:ext uri="{FF2B5EF4-FFF2-40B4-BE49-F238E27FC236}">
                <a16:creationId xmlns:a16="http://schemas.microsoft.com/office/drawing/2014/main" id="{49AAF714-40E8-4FC3-A366-A1A971E0F9C5}"/>
              </a:ext>
            </a:extLst>
          </p:cNvPr>
          <p:cNvGrpSpPr/>
          <p:nvPr/>
        </p:nvGrpSpPr>
        <p:grpSpPr>
          <a:xfrm>
            <a:off x="3012024" y="6068420"/>
            <a:ext cx="1436574" cy="794089"/>
            <a:chOff x="778" y="0"/>
            <a:chExt cx="1915432" cy="1058785"/>
          </a:xfrm>
        </p:grpSpPr>
        <p:grpSp>
          <p:nvGrpSpPr>
            <p:cNvPr id="5" name="Google Shape;1566;p32">
              <a:extLst>
                <a:ext uri="{FF2B5EF4-FFF2-40B4-BE49-F238E27FC236}">
                  <a16:creationId xmlns:a16="http://schemas.microsoft.com/office/drawing/2014/main" id="{796321AF-CC9F-CF97-D5B0-F26CD119711E}"/>
                </a:ext>
              </a:extLst>
            </p:cNvPr>
            <p:cNvGrpSpPr/>
            <p:nvPr/>
          </p:nvGrpSpPr>
          <p:grpSpPr>
            <a:xfrm>
              <a:off x="778" y="0"/>
              <a:ext cx="347217" cy="348773"/>
              <a:chOff x="1813" y="0"/>
              <a:chExt cx="809173" cy="812800"/>
            </a:xfrm>
          </p:grpSpPr>
          <p:sp>
            <p:nvSpPr>
              <p:cNvPr id="21" name="Google Shape;1567;p32">
                <a:extLst>
                  <a:ext uri="{FF2B5EF4-FFF2-40B4-BE49-F238E27FC236}">
                    <a16:creationId xmlns:a16="http://schemas.microsoft.com/office/drawing/2014/main" id="{B571DEAC-6B92-F7E9-6B10-BA538BF27CC4}"/>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68;p32">
                <a:extLst>
                  <a:ext uri="{FF2B5EF4-FFF2-40B4-BE49-F238E27FC236}">
                    <a16:creationId xmlns:a16="http://schemas.microsoft.com/office/drawing/2014/main" id="{6C9097A1-8B68-253F-AD62-DDB6410C4B28}"/>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1569;p32">
              <a:extLst>
                <a:ext uri="{FF2B5EF4-FFF2-40B4-BE49-F238E27FC236}">
                  <a16:creationId xmlns:a16="http://schemas.microsoft.com/office/drawing/2014/main" id="{0F557E0B-026B-F04F-5B12-37D80183549C}"/>
                </a:ext>
              </a:extLst>
            </p:cNvPr>
            <p:cNvGrpSpPr/>
            <p:nvPr/>
          </p:nvGrpSpPr>
          <p:grpSpPr>
            <a:xfrm>
              <a:off x="784886" y="0"/>
              <a:ext cx="347217" cy="348773"/>
              <a:chOff x="1813" y="0"/>
              <a:chExt cx="809173" cy="812800"/>
            </a:xfrm>
          </p:grpSpPr>
          <p:sp>
            <p:nvSpPr>
              <p:cNvPr id="19" name="Google Shape;1570;p32">
                <a:extLst>
                  <a:ext uri="{FF2B5EF4-FFF2-40B4-BE49-F238E27FC236}">
                    <a16:creationId xmlns:a16="http://schemas.microsoft.com/office/drawing/2014/main" id="{8E0A192B-CD87-1E68-A0FA-9D521C98351A}"/>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71;p32">
                <a:extLst>
                  <a:ext uri="{FF2B5EF4-FFF2-40B4-BE49-F238E27FC236}">
                    <a16:creationId xmlns:a16="http://schemas.microsoft.com/office/drawing/2014/main" id="{0FA87F4F-A8CB-3649-1FFB-B96B1D3612A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 name="Google Shape;1572;p32">
              <a:extLst>
                <a:ext uri="{FF2B5EF4-FFF2-40B4-BE49-F238E27FC236}">
                  <a16:creationId xmlns:a16="http://schemas.microsoft.com/office/drawing/2014/main" id="{4751159F-FED4-B699-469F-F6EBE7A2CFF5}"/>
                </a:ext>
              </a:extLst>
            </p:cNvPr>
            <p:cNvGrpSpPr/>
            <p:nvPr/>
          </p:nvGrpSpPr>
          <p:grpSpPr>
            <a:xfrm>
              <a:off x="1568993" y="0"/>
              <a:ext cx="347217" cy="348773"/>
              <a:chOff x="1813" y="0"/>
              <a:chExt cx="809173" cy="812800"/>
            </a:xfrm>
          </p:grpSpPr>
          <p:sp>
            <p:nvSpPr>
              <p:cNvPr id="17" name="Google Shape;1573;p32">
                <a:extLst>
                  <a:ext uri="{FF2B5EF4-FFF2-40B4-BE49-F238E27FC236}">
                    <a16:creationId xmlns:a16="http://schemas.microsoft.com/office/drawing/2014/main" id="{98FD8F9E-2CA9-6FDF-0E90-F48D95AADF6F}"/>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74;p32">
                <a:extLst>
                  <a:ext uri="{FF2B5EF4-FFF2-40B4-BE49-F238E27FC236}">
                    <a16:creationId xmlns:a16="http://schemas.microsoft.com/office/drawing/2014/main" id="{2097911B-5DF9-00ED-D2D1-5565EABA61B0}"/>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 name="Google Shape;1575;p32">
              <a:extLst>
                <a:ext uri="{FF2B5EF4-FFF2-40B4-BE49-F238E27FC236}">
                  <a16:creationId xmlns:a16="http://schemas.microsoft.com/office/drawing/2014/main" id="{1A72029D-5CDD-B0B8-376A-301AB2F49ED0}"/>
                </a:ext>
              </a:extLst>
            </p:cNvPr>
            <p:cNvGrpSpPr/>
            <p:nvPr/>
          </p:nvGrpSpPr>
          <p:grpSpPr>
            <a:xfrm>
              <a:off x="778" y="710012"/>
              <a:ext cx="347217" cy="348773"/>
              <a:chOff x="1813" y="0"/>
              <a:chExt cx="809173" cy="812800"/>
            </a:xfrm>
          </p:grpSpPr>
          <p:sp>
            <p:nvSpPr>
              <p:cNvPr id="15" name="Google Shape;1576;p32">
                <a:extLst>
                  <a:ext uri="{FF2B5EF4-FFF2-40B4-BE49-F238E27FC236}">
                    <a16:creationId xmlns:a16="http://schemas.microsoft.com/office/drawing/2014/main" id="{E2483A0D-BFA5-C21C-9B92-A1C4F474EC2E}"/>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77;p32">
                <a:extLst>
                  <a:ext uri="{FF2B5EF4-FFF2-40B4-BE49-F238E27FC236}">
                    <a16:creationId xmlns:a16="http://schemas.microsoft.com/office/drawing/2014/main" id="{3E7F7D3A-7E29-3171-C1FD-6088C66B14E7}"/>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 name="Google Shape;1578;p32">
              <a:extLst>
                <a:ext uri="{FF2B5EF4-FFF2-40B4-BE49-F238E27FC236}">
                  <a16:creationId xmlns:a16="http://schemas.microsoft.com/office/drawing/2014/main" id="{0BFDFF65-08DB-2B78-D1BF-6D55437D2BFD}"/>
                </a:ext>
              </a:extLst>
            </p:cNvPr>
            <p:cNvGrpSpPr/>
            <p:nvPr/>
          </p:nvGrpSpPr>
          <p:grpSpPr>
            <a:xfrm>
              <a:off x="784886" y="710012"/>
              <a:ext cx="347217" cy="348773"/>
              <a:chOff x="1813" y="0"/>
              <a:chExt cx="809173" cy="812800"/>
            </a:xfrm>
          </p:grpSpPr>
          <p:sp>
            <p:nvSpPr>
              <p:cNvPr id="13" name="Google Shape;1579;p32">
                <a:extLst>
                  <a:ext uri="{FF2B5EF4-FFF2-40B4-BE49-F238E27FC236}">
                    <a16:creationId xmlns:a16="http://schemas.microsoft.com/office/drawing/2014/main" id="{97269943-235D-4D35-2767-2E63C8D5B129}"/>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80;p32">
                <a:extLst>
                  <a:ext uri="{FF2B5EF4-FFF2-40B4-BE49-F238E27FC236}">
                    <a16:creationId xmlns:a16="http://schemas.microsoft.com/office/drawing/2014/main" id="{52152903-7B5B-C637-D859-3866B839A19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 name="Google Shape;1581;p32">
              <a:extLst>
                <a:ext uri="{FF2B5EF4-FFF2-40B4-BE49-F238E27FC236}">
                  <a16:creationId xmlns:a16="http://schemas.microsoft.com/office/drawing/2014/main" id="{BB246039-3756-77ED-05DA-22513F08BB7D}"/>
                </a:ext>
              </a:extLst>
            </p:cNvPr>
            <p:cNvGrpSpPr/>
            <p:nvPr/>
          </p:nvGrpSpPr>
          <p:grpSpPr>
            <a:xfrm>
              <a:off x="1568993" y="710012"/>
              <a:ext cx="347217" cy="348773"/>
              <a:chOff x="1813" y="0"/>
              <a:chExt cx="809173" cy="812800"/>
            </a:xfrm>
          </p:grpSpPr>
          <p:sp>
            <p:nvSpPr>
              <p:cNvPr id="11" name="Google Shape;1582;p32">
                <a:extLst>
                  <a:ext uri="{FF2B5EF4-FFF2-40B4-BE49-F238E27FC236}">
                    <a16:creationId xmlns:a16="http://schemas.microsoft.com/office/drawing/2014/main" id="{157975AD-C83D-25B0-E8AC-761B61A5B602}"/>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83;p32">
                <a:extLst>
                  <a:ext uri="{FF2B5EF4-FFF2-40B4-BE49-F238E27FC236}">
                    <a16:creationId xmlns:a16="http://schemas.microsoft.com/office/drawing/2014/main" id="{EC286D51-7F8C-09FD-38AA-3C7B72F6D327}"/>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50" name="文字方塊 149">
            <a:extLst>
              <a:ext uri="{FF2B5EF4-FFF2-40B4-BE49-F238E27FC236}">
                <a16:creationId xmlns:a16="http://schemas.microsoft.com/office/drawing/2014/main" id="{FD645079-A1C4-4704-9FA0-138ADF1BA190}"/>
              </a:ext>
            </a:extLst>
          </p:cNvPr>
          <p:cNvSpPr txBox="1"/>
          <p:nvPr/>
        </p:nvSpPr>
        <p:spPr>
          <a:xfrm>
            <a:off x="17226353" y="9737509"/>
            <a:ext cx="746052" cy="400110"/>
          </a:xfrm>
          <a:prstGeom prst="rect">
            <a:avLst/>
          </a:prstGeom>
          <a:noFill/>
        </p:spPr>
        <p:txBody>
          <a:bodyPr wrap="square" rtlCol="0">
            <a:spAutoFit/>
          </a:bodyPr>
          <a:lstStyle/>
          <a:p>
            <a:pPr algn="r"/>
            <a:r>
              <a:rPr lang="en-US" altLang="zh-TW" sz="2000" dirty="0">
                <a:latin typeface="微軟正黑體" panose="020B0604030504040204" pitchFamily="34" charset="-120"/>
                <a:ea typeface="微軟正黑體" panose="020B0604030504040204" pitchFamily="34" charset="-120"/>
              </a:rPr>
              <a:t>1</a:t>
            </a:r>
            <a:endParaRPr lang="zh-TW" altLang="en-US" sz="20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修正重點</a:t>
            </a:r>
          </a:p>
        </p:txBody>
      </p:sp>
      <p:sp>
        <p:nvSpPr>
          <p:cNvPr id="5" name="矩形 4"/>
          <p:cNvSpPr/>
          <p:nvPr/>
        </p:nvSpPr>
        <p:spPr>
          <a:xfrm>
            <a:off x="5803902" y="2134268"/>
            <a:ext cx="11548134" cy="726108"/>
          </a:xfrm>
          <a:prstGeom prst="rect">
            <a:avLst/>
          </a:prstGeom>
          <a:solidFill>
            <a:srgbClr val="05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zh-TW" altLang="en-US" sz="2700" b="1" kern="1200" dirty="0">
                <a:solidFill>
                  <a:srgbClr val="FFFFFF"/>
                </a:solidFill>
                <a:latin typeface="Corbel" panose="020B0503020204020204"/>
                <a:ea typeface="微軟正黑體" panose="020B0604030504040204" pitchFamily="34" charset="-120"/>
              </a:rPr>
              <a:t>防制準則修正內容</a:t>
            </a:r>
          </a:p>
        </p:txBody>
      </p:sp>
      <p:sp>
        <p:nvSpPr>
          <p:cNvPr id="8" name="文字方塊 7"/>
          <p:cNvSpPr txBox="1"/>
          <p:nvPr/>
        </p:nvSpPr>
        <p:spPr>
          <a:xfrm>
            <a:off x="5803902" y="3050765"/>
            <a:ext cx="11548134" cy="5816977"/>
          </a:xfrm>
          <a:prstGeom prst="rect">
            <a:avLst/>
          </a:prstGeom>
          <a:noFill/>
        </p:spPr>
        <p:txBody>
          <a:bodyPr wrap="square" rtlCol="0">
            <a:spAutoFit/>
          </a:bodyPr>
          <a:lstStyle/>
          <a:p>
            <a:pPr marL="685800" indent="-685800" defTabSz="685800">
              <a:buClrTx/>
              <a:buFont typeface="+mj-lt"/>
              <a:buAutoNum type="arabicPeriod"/>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「生對生」霸凌事件之處理，學校設置防制委員會，下設審查小組判斷是否受理</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latin typeface="微軟正黑體" panose="020B0604030504040204" pitchFamily="34" charset="-120"/>
                <a:ea typeface="微軟正黑體" panose="020B0604030504040204" pitchFamily="34" charset="-120"/>
                <a:cs typeface="+mn-cs"/>
              </a:rPr>
              <a:t>條文</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7</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24</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27</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。由處理小組進行調和或調查，再由防制委員會審議</a:t>
            </a:r>
            <a:r>
              <a:rPr lang="zh-TW" altLang="en-US" sz="3000" b="1" kern="1200" dirty="0">
                <a:solidFill>
                  <a:schemeClr val="tx1"/>
                </a:solidFill>
                <a:latin typeface="微軟正黑體" panose="020B0604030504040204" pitchFamily="34" charset="-120"/>
                <a:ea typeface="微軟正黑體" panose="020B0604030504040204" pitchFamily="34" charset="-120"/>
                <a:cs typeface="+mn-cs"/>
              </a:rPr>
              <a:t> </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latin typeface="微軟正黑體" panose="020B0604030504040204" pitchFamily="34" charset="-120"/>
                <a:ea typeface="微軟正黑體" panose="020B0604030504040204" pitchFamily="34" charset="-120"/>
                <a:cs typeface="+mn-cs"/>
              </a:rPr>
              <a:t>條文第</a:t>
            </a:r>
            <a:r>
              <a:rPr lang="en-US" altLang="zh-TW" sz="2400" b="1" kern="1200" dirty="0">
                <a:latin typeface="微軟正黑體" panose="020B0604030504040204" pitchFamily="34" charset="-120"/>
                <a:ea typeface="微軟正黑體" panose="020B0604030504040204" pitchFamily="34" charset="-120"/>
                <a:cs typeface="+mn-cs"/>
              </a:rPr>
              <a:t>35</a:t>
            </a:r>
            <a:r>
              <a:rPr lang="zh-TW" altLang="en-US" sz="2400" b="1" kern="1200" dirty="0">
                <a:latin typeface="微軟正黑體" panose="020B0604030504040204" pitchFamily="34" charset="-120"/>
                <a:ea typeface="微軟正黑體" panose="020B0604030504040204" pitchFamily="34" charset="-120"/>
                <a:cs typeface="+mn-cs"/>
              </a:rPr>
              <a:t>條、第</a:t>
            </a:r>
            <a:r>
              <a:rPr lang="en-US" altLang="zh-TW" sz="2400" b="1" kern="1200" dirty="0">
                <a:latin typeface="微軟正黑體" panose="020B0604030504040204" pitchFamily="34" charset="-120"/>
                <a:ea typeface="微軟正黑體" panose="020B0604030504040204" pitchFamily="34" charset="-120"/>
                <a:cs typeface="+mn-cs"/>
              </a:rPr>
              <a:t>45</a:t>
            </a:r>
            <a:r>
              <a:rPr lang="zh-TW" altLang="en-US" sz="2400" b="1" kern="1200" dirty="0">
                <a:latin typeface="微軟正黑體" panose="020B0604030504040204" pitchFamily="34" charset="-120"/>
                <a:ea typeface="微軟正黑體" panose="020B0604030504040204" pitchFamily="34" charset="-120"/>
                <a:cs typeface="+mn-cs"/>
              </a:rPr>
              <a:t>條）</a:t>
            </a:r>
            <a:r>
              <a:rPr lang="zh-TW" altLang="en-US" sz="3000" b="1" kern="1200" dirty="0">
                <a:solidFill>
                  <a:schemeClr val="tx1"/>
                </a:solidFill>
                <a:latin typeface="微軟正黑體" panose="020B0604030504040204" pitchFamily="34" charset="-120"/>
                <a:ea typeface="微軟正黑體" panose="020B0604030504040204" pitchFamily="34" charset="-120"/>
                <a:cs typeface="+mn-cs"/>
              </a:rPr>
              <a:t>。</a:t>
            </a:r>
            <a:endParaRPr lang="en-US" altLang="zh-TW" sz="3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endParaRPr lang="en-US" altLang="zh-TW" sz="3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生對生創設「調和程序」：</a:t>
            </a:r>
            <a:endParaRPr lang="en-US" altLang="zh-TW" sz="3000" b="1" kern="1200" dirty="0">
              <a:solidFill>
                <a:srgbClr val="C00000"/>
              </a:solidFill>
              <a:latin typeface="微軟正黑體" panose="020B0604030504040204" pitchFamily="34" charset="-120"/>
              <a:ea typeface="微軟正黑體" panose="020B0604030504040204" pitchFamily="34" charset="-120"/>
              <a:cs typeface="+mn-cs"/>
            </a:endParaRPr>
          </a:p>
          <a:p>
            <a:pPr defTabSz="685800">
              <a:buClrTx/>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    </a:t>
            </a:r>
            <a:r>
              <a:rPr lang="en-US" altLang="zh-TW" sz="3000" b="1" kern="1200" dirty="0">
                <a:solidFill>
                  <a:srgbClr val="C00000"/>
                </a:solidFill>
                <a:latin typeface="微軟正黑體" panose="020B0604030504040204" pitchFamily="34" charset="-120"/>
                <a:ea typeface="微軟正黑體" panose="020B0604030504040204" pitchFamily="34" charset="-120"/>
                <a:cs typeface="+mn-cs"/>
              </a:rPr>
              <a:t>(1)</a:t>
            </a: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針對生對生事件特性，落實修復式正義，化解衝突，修復關係</a:t>
            </a:r>
            <a:endParaRPr lang="en-US" altLang="zh-TW" sz="3000" b="1" kern="1200" dirty="0">
              <a:solidFill>
                <a:srgbClr val="C00000"/>
              </a:solidFill>
              <a:latin typeface="微軟正黑體" panose="020B0604030504040204" pitchFamily="34" charset="-120"/>
              <a:ea typeface="微軟正黑體" panose="020B0604030504040204" pitchFamily="34" charset="-120"/>
              <a:cs typeface="+mn-cs"/>
            </a:endParaRPr>
          </a:p>
          <a:p>
            <a:pPr defTabSz="685800">
              <a:buClrTx/>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         及減少創傷</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條文第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28</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條至第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32</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 。</a:t>
            </a:r>
            <a:endParaRPr lang="en-US" altLang="zh-TW" sz="24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    </a:t>
            </a:r>
            <a:r>
              <a:rPr lang="en-US" altLang="zh-TW" sz="3000" b="1" kern="1200" dirty="0">
                <a:solidFill>
                  <a:schemeClr val="tx1"/>
                </a:solidFill>
                <a:latin typeface="微軟正黑體" panose="020B0604030504040204" pitchFamily="34" charset="-120"/>
                <a:ea typeface="微軟正黑體" panose="020B0604030504040204" pitchFamily="34" charset="-120"/>
                <a:cs typeface="+mn-cs"/>
              </a:rPr>
              <a:t>(2)</a:t>
            </a:r>
            <a:r>
              <a:rPr lang="zh-TW" altLang="en-US" sz="3000" b="1" kern="1200" dirty="0">
                <a:solidFill>
                  <a:schemeClr val="tx1"/>
                </a:solidFill>
                <a:latin typeface="微軟正黑體" panose="020B0604030504040204" pitchFamily="34" charset="-120"/>
                <a:ea typeface="微軟正黑體" panose="020B0604030504040204" pitchFamily="34" charset="-120"/>
                <a:cs typeface="+mn-cs"/>
              </a:rPr>
              <a:t>處理小組至少過半數委員應自人才庫外聘，由專業的委員尊重</a:t>
            </a:r>
            <a:endParaRPr lang="en-US" altLang="zh-TW" sz="30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zh-TW" altLang="en-US" sz="3000" b="1" kern="1200" dirty="0">
                <a:solidFill>
                  <a:schemeClr val="tx1"/>
                </a:solidFill>
                <a:latin typeface="微軟正黑體" panose="020B0604030504040204" pitchFamily="34" charset="-120"/>
                <a:ea typeface="微軟正黑體" panose="020B0604030504040204" pitchFamily="34" charset="-120"/>
                <a:cs typeface="+mn-cs"/>
              </a:rPr>
              <a:t>          雙方當事人意願進行調和，以確保調和的專業性與公正性 </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a:t>
            </a:r>
            <a:endParaRPr lang="en-US" altLang="zh-TW" sz="24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             文第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27</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 。</a:t>
            </a:r>
            <a:endParaRPr lang="en-US" altLang="zh-TW" sz="24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     </a:t>
            </a:r>
            <a:r>
              <a:rPr lang="en-US" altLang="zh-TW" sz="3000" b="1" kern="1200" dirty="0">
                <a:solidFill>
                  <a:schemeClr val="tx1"/>
                </a:solidFill>
                <a:latin typeface="微軟正黑體" panose="020B0604030504040204" pitchFamily="34" charset="-120"/>
                <a:ea typeface="微軟正黑體" panose="020B0604030504040204" pitchFamily="34" charset="-120"/>
                <a:cs typeface="+mn-cs"/>
              </a:rPr>
              <a:t>(3)</a:t>
            </a:r>
            <a:r>
              <a:rPr lang="zh-TW" altLang="zh-TW" sz="3000" b="1" kern="1200" dirty="0">
                <a:solidFill>
                  <a:schemeClr val="tx1"/>
                </a:solidFill>
                <a:latin typeface="微軟正黑體" panose="020B0604030504040204" pitchFamily="34" charset="-120"/>
                <a:ea typeface="微軟正黑體" panose="020B0604030504040204" pitchFamily="34" charset="-120"/>
                <a:cs typeface="+mn-cs"/>
              </a:rPr>
              <a:t>調和視雙方意願進行，若一方無意願，或者處理小組委員認為</a:t>
            </a:r>
            <a:endParaRPr lang="en-US" altLang="zh-TW" sz="30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zh-TW" altLang="en-US" sz="3000" b="1" kern="1200" dirty="0">
                <a:solidFill>
                  <a:schemeClr val="tx1"/>
                </a:solidFill>
                <a:latin typeface="微軟正黑體" panose="020B0604030504040204" pitchFamily="34" charset="-120"/>
                <a:ea typeface="微軟正黑體" panose="020B0604030504040204" pitchFamily="34" charset="-120"/>
                <a:cs typeface="+mn-cs"/>
              </a:rPr>
              <a:t>          </a:t>
            </a:r>
            <a:r>
              <a:rPr lang="zh-TW" altLang="zh-TW" sz="3000" b="1" kern="1200" dirty="0">
                <a:solidFill>
                  <a:schemeClr val="tx1"/>
                </a:solidFill>
                <a:latin typeface="微軟正黑體" panose="020B0604030504040204" pitchFamily="34" charset="-120"/>
                <a:ea typeface="微軟正黑體" panose="020B0604030504040204" pitchFamily="34" charset="-120"/>
                <a:cs typeface="+mn-cs"/>
              </a:rPr>
              <a:t>有運用權力影響調和進行，則立即停止</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latin typeface="微軟正黑體" panose="020B0604030504040204" pitchFamily="34" charset="-120"/>
                <a:ea typeface="微軟正黑體" panose="020B0604030504040204" pitchFamily="34" charset="-120"/>
                <a:cs typeface="+mn-cs"/>
              </a:rPr>
              <a:t>條文</a:t>
            </a:r>
            <a:r>
              <a:rPr lang="zh-TW" altLang="zh-TW" sz="2400" b="1" kern="1200" dirty="0">
                <a:solidFill>
                  <a:schemeClr val="tx1"/>
                </a:solidFill>
                <a:latin typeface="微軟正黑體" panose="020B0604030504040204" pitchFamily="34" charset="-120"/>
                <a:ea typeface="微軟正黑體" panose="020B0604030504040204" pitchFamily="34" charset="-120"/>
                <a:cs typeface="+mn-cs"/>
              </a:rPr>
              <a:t>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32</a:t>
            </a:r>
            <a:r>
              <a:rPr lang="zh-TW" altLang="zh-TW" sz="2400" b="1" kern="1200" dirty="0">
                <a:solidFill>
                  <a:schemeClr val="tx1"/>
                </a:solidFill>
                <a:latin typeface="微軟正黑體" panose="020B0604030504040204" pitchFamily="34" charset="-120"/>
                <a:ea typeface="微軟正黑體" panose="020B0604030504040204" pitchFamily="34" charset="-120"/>
                <a:cs typeface="+mn-cs"/>
              </a:rPr>
              <a:t>條</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 。</a:t>
            </a:r>
            <a:endParaRPr lang="en-US" altLang="zh-TW" sz="24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endParaRPr lang="en-US" altLang="zh-TW" sz="1800" b="1" kern="1200" dirty="0">
              <a:latin typeface="微軟正黑體" panose="020B0604030504040204" pitchFamily="34" charset="-120"/>
              <a:ea typeface="微軟正黑體" panose="020B0604030504040204" pitchFamily="34" charset="-120"/>
              <a:cs typeface="+mn-cs"/>
            </a:endParaRPr>
          </a:p>
        </p:txBody>
      </p:sp>
      <p:sp>
        <p:nvSpPr>
          <p:cNvPr id="9" name="投影片編號版面配置區 8"/>
          <p:cNvSpPr>
            <a:spLocks noGrp="1"/>
          </p:cNvSpPr>
          <p:nvPr>
            <p:ph type="sldNum" sz="quarter" idx="12"/>
          </p:nvPr>
        </p:nvSpPr>
        <p:spPr>
          <a:xfrm>
            <a:off x="15674757" y="9517228"/>
            <a:ext cx="2296391" cy="547688"/>
          </a:xfrm>
        </p:spPr>
        <p:txBody>
          <a:bodyPr/>
          <a:lstStyle/>
          <a:p>
            <a:pPr defTabSz="685800">
              <a:buClrTx/>
            </a:pPr>
            <a:fld id="{4FAB73BC-B049-4115-A692-8D63A059BFB8}" type="slidenum">
              <a:rPr lang="en-US" sz="2700" kern="1200">
                <a:solidFill>
                  <a:schemeClr val="tx1"/>
                </a:solidFill>
                <a:latin typeface="Corbel" panose="020B0503020204020204"/>
                <a:ea typeface="+mn-ea"/>
                <a:cs typeface="+mn-cs"/>
              </a:rPr>
              <a:pPr defTabSz="685800">
                <a:buClrTx/>
              </a:pPr>
              <a:t>10</a:t>
            </a:fld>
            <a:endParaRPr lang="en-US" sz="2700" kern="1200" dirty="0">
              <a:solidFill>
                <a:schemeClr val="tx1"/>
              </a:solidFill>
              <a:latin typeface="Corbel" panose="020B0503020204020204"/>
              <a:ea typeface="+mn-ea"/>
              <a:cs typeface="+mn-cs"/>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560" y="6223804"/>
            <a:ext cx="2377440" cy="2377440"/>
          </a:xfrm>
          <a:prstGeom prst="rect">
            <a:avLst/>
          </a:prstGeom>
        </p:spPr>
      </p:pic>
      <p:sp>
        <p:nvSpPr>
          <p:cNvPr id="10" name="矩形 9">
            <a:extLst>
              <a:ext uri="{FF2B5EF4-FFF2-40B4-BE49-F238E27FC236}">
                <a16:creationId xmlns:a16="http://schemas.microsoft.com/office/drawing/2014/main" id="{ECC03E7E-81A8-48D0-9051-255533A7C58E}"/>
              </a:ext>
            </a:extLst>
          </p:cNvPr>
          <p:cNvSpPr/>
          <p:nvPr/>
        </p:nvSpPr>
        <p:spPr>
          <a:xfrm>
            <a:off x="5803902" y="821922"/>
            <a:ext cx="11548134" cy="1107996"/>
          </a:xfrm>
          <a:prstGeom prst="rect">
            <a:avLst/>
          </a:prstGeom>
        </p:spPr>
        <p:txBody>
          <a:bodyPr wrap="square">
            <a:spAutoFit/>
          </a:bodyPr>
          <a:lstStyle/>
          <a:p>
            <a:pPr algn="ctr"/>
            <a:r>
              <a:rPr lang="zh-TW" altLang="en-US" sz="6600" b="1" kern="1200" dirty="0">
                <a:solidFill>
                  <a:srgbClr val="055E5C"/>
                </a:solidFill>
                <a:latin typeface="Microsoft YaHei" panose="020B0503020204020204" pitchFamily="34" charset="-122"/>
                <a:ea typeface="Microsoft YaHei" panose="020B0503020204020204" pitchFamily="34" charset="-122"/>
                <a:cs typeface="+mj-cs"/>
              </a:rPr>
              <a:t>建立專業公正有效的處理機制</a:t>
            </a:r>
          </a:p>
        </p:txBody>
      </p:sp>
    </p:spTree>
    <p:extLst>
      <p:ext uri="{BB962C8B-B14F-4D97-AF65-F5344CB8AC3E}">
        <p14:creationId xmlns:p14="http://schemas.microsoft.com/office/powerpoint/2010/main" val="20806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修正重點</a:t>
            </a:r>
          </a:p>
        </p:txBody>
      </p:sp>
      <p:sp>
        <p:nvSpPr>
          <p:cNvPr id="5" name="矩形 4"/>
          <p:cNvSpPr/>
          <p:nvPr/>
        </p:nvSpPr>
        <p:spPr>
          <a:xfrm>
            <a:off x="5803902" y="2134268"/>
            <a:ext cx="11548134" cy="726108"/>
          </a:xfrm>
          <a:prstGeom prst="rect">
            <a:avLst/>
          </a:prstGeom>
          <a:solidFill>
            <a:srgbClr val="05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zh-TW" altLang="en-US" sz="2700" b="1" kern="1200" dirty="0">
                <a:solidFill>
                  <a:srgbClr val="FFFFFF"/>
                </a:solidFill>
                <a:latin typeface="Corbel" panose="020B0503020204020204"/>
                <a:ea typeface="微軟正黑體" panose="020B0604030504040204" pitchFamily="34" charset="-120"/>
              </a:rPr>
              <a:t>防制準則修正內容</a:t>
            </a:r>
          </a:p>
        </p:txBody>
      </p:sp>
      <p:sp>
        <p:nvSpPr>
          <p:cNvPr id="8" name="文字方塊 7"/>
          <p:cNvSpPr txBox="1"/>
          <p:nvPr/>
        </p:nvSpPr>
        <p:spPr>
          <a:xfrm>
            <a:off x="5803902" y="3050765"/>
            <a:ext cx="11548134" cy="4278094"/>
          </a:xfrm>
          <a:prstGeom prst="rect">
            <a:avLst/>
          </a:prstGeom>
          <a:noFill/>
        </p:spPr>
        <p:txBody>
          <a:bodyPr wrap="square" rtlCol="0">
            <a:spAutoFit/>
          </a:bodyPr>
          <a:lstStyle/>
          <a:p>
            <a:pPr defTabSz="685800">
              <a:buClrTx/>
            </a:pPr>
            <a:r>
              <a:rPr lang="en-US" altLang="zh-TW" sz="2800" b="1" kern="1200" dirty="0">
                <a:solidFill>
                  <a:srgbClr val="C00000"/>
                </a:solidFill>
                <a:latin typeface="微軟正黑體" panose="020B0604030504040204" pitchFamily="34" charset="-120"/>
                <a:ea typeface="微軟正黑體" panose="020B0604030504040204" pitchFamily="34" charset="-120"/>
                <a:cs typeface="+mn-cs"/>
              </a:rPr>
              <a:t>3.</a:t>
            </a:r>
            <a:r>
              <a:rPr lang="zh-TW" altLang="en-US" sz="2800" b="1" kern="1200" dirty="0">
                <a:solidFill>
                  <a:srgbClr val="C00000"/>
                </a:solidFill>
                <a:latin typeface="微軟正黑體" panose="020B0604030504040204" pitchFamily="34" charset="-120"/>
                <a:ea typeface="微軟正黑體" panose="020B0604030504040204" pitchFamily="34" charset="-120"/>
                <a:cs typeface="+mn-cs"/>
              </a:rPr>
              <a:t>   「調查」程序：</a:t>
            </a:r>
            <a:endParaRPr lang="en-US" altLang="zh-TW" sz="2800" b="1" kern="1200" dirty="0">
              <a:solidFill>
                <a:srgbClr val="C00000"/>
              </a:solidFill>
              <a:latin typeface="微軟正黑體" panose="020B0604030504040204" pitchFamily="34" charset="-120"/>
              <a:ea typeface="微軟正黑體" panose="020B0604030504040204" pitchFamily="34" charset="-120"/>
              <a:cs typeface="+mn-cs"/>
            </a:endParaRPr>
          </a:p>
          <a:p>
            <a:pPr defTabSz="685800">
              <a:buClrTx/>
            </a:pPr>
            <a:r>
              <a:rPr lang="zh-TW" altLang="en-US" sz="2800" b="1" kern="1200" dirty="0">
                <a:solidFill>
                  <a:srgbClr val="C00000"/>
                </a:solidFill>
                <a:latin typeface="微軟正黑體" panose="020B0604030504040204" pitchFamily="34" charset="-120"/>
                <a:ea typeface="微軟正黑體" panose="020B0604030504040204" pitchFamily="34" charset="-120"/>
                <a:cs typeface="+mn-cs"/>
              </a:rPr>
              <a:t>     </a:t>
            </a:r>
            <a:r>
              <a:rPr lang="en-US" altLang="zh-TW" sz="2800" b="1" kern="1200" dirty="0">
                <a:solidFill>
                  <a:srgbClr val="C00000"/>
                </a:solidFill>
                <a:latin typeface="微軟正黑體" panose="020B0604030504040204" pitchFamily="34" charset="-120"/>
                <a:ea typeface="微軟正黑體" panose="020B0604030504040204" pitchFamily="34" charset="-120"/>
                <a:cs typeface="+mn-cs"/>
              </a:rPr>
              <a:t>(1)</a:t>
            </a:r>
            <a:r>
              <a:rPr lang="zh-TW" altLang="en-US" sz="2800" b="1" kern="1200" dirty="0">
                <a:solidFill>
                  <a:srgbClr val="C00000"/>
                </a:solidFill>
                <a:latin typeface="微軟正黑體" panose="020B0604030504040204" pitchFamily="34" charset="-120"/>
                <a:ea typeface="微軟正黑體" panose="020B0604030504040204" pitchFamily="34" charset="-120"/>
                <a:cs typeface="+mn-cs"/>
              </a:rPr>
              <a:t>明確規定調查程序，包括調和及調查程序的轉換</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b="1" kern="1200" dirty="0">
                <a:latin typeface="微軟正黑體" panose="020B0604030504040204" pitchFamily="34" charset="-120"/>
                <a:ea typeface="微軟正黑體" panose="020B0604030504040204" pitchFamily="34" charset="-120"/>
                <a:cs typeface="+mn-cs"/>
              </a:rPr>
              <a:t>條文</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第</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33</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條</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 。</a:t>
            </a:r>
            <a:endParaRPr lang="en-US" altLang="zh-TW" sz="28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     </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(2)</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訪談時應錄音或錄影、行為人親自出席接受調查、訪談</a:t>
            </a:r>
            <a:endParaRPr lang="en-US" altLang="zh-TW" sz="28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          </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學生應以保密方式為之等，以保障調查程序的公正性</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條文第</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39</a:t>
            </a:r>
          </a:p>
          <a:p>
            <a:pPr defTabSz="685800">
              <a:buClrTx/>
            </a:pP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             </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條</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a:t>
            </a:r>
            <a:endParaRPr lang="en-US" altLang="zh-TW" sz="28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endParaRPr lang="en-US" altLang="zh-TW" sz="2800" b="1" kern="1200" dirty="0">
              <a:solidFill>
                <a:srgbClr val="C00000"/>
              </a:solidFill>
              <a:latin typeface="微軟正黑體" panose="020B0604030504040204" pitchFamily="34" charset="-120"/>
              <a:ea typeface="微軟正黑體" panose="020B0604030504040204" pitchFamily="34" charset="-120"/>
              <a:cs typeface="+mn-cs"/>
            </a:endParaRPr>
          </a:p>
          <a:p>
            <a:pPr marL="514350" indent="-514350" defTabSz="685800">
              <a:buClrTx/>
              <a:buAutoNum type="arabicPeriod" startAt="4"/>
            </a:pPr>
            <a:r>
              <a:rPr lang="zh-TW" altLang="en-US" sz="2800" b="1" kern="1200" dirty="0">
                <a:solidFill>
                  <a:srgbClr val="C00000"/>
                </a:solidFill>
                <a:latin typeface="微軟正黑體" panose="020B0604030504040204" pitchFamily="34" charset="-120"/>
                <a:ea typeface="微軟正黑體" panose="020B0604030504040204" pitchFamily="34" charset="-120"/>
                <a:cs typeface="+mn-cs"/>
              </a:rPr>
              <a:t>完善故意傷害事件處理：</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對於構成故意傷害行為</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例如毆打他人導致骨折</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，準用霸凌事件之處理程序。（條文第</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71</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條）</a:t>
            </a:r>
          </a:p>
          <a:p>
            <a:pPr defTabSz="685800">
              <a:buClrTx/>
            </a:pPr>
            <a:endParaRPr lang="en-US" altLang="zh-TW" sz="3000" b="1" kern="1200" dirty="0">
              <a:solidFill>
                <a:srgbClr val="C00000"/>
              </a:solidFill>
              <a:latin typeface="微軟正黑體" panose="020B0604030504040204" pitchFamily="34" charset="-120"/>
              <a:ea typeface="微軟正黑體" panose="020B0604030504040204" pitchFamily="34" charset="-120"/>
              <a:cs typeface="+mn-cs"/>
            </a:endParaRPr>
          </a:p>
          <a:p>
            <a:pPr defTabSz="685800">
              <a:buClrTx/>
            </a:pPr>
            <a:endParaRPr lang="en-US" altLang="zh-TW" sz="1800" b="1" kern="1200" dirty="0">
              <a:latin typeface="微軟正黑體" panose="020B0604030504040204" pitchFamily="34" charset="-120"/>
              <a:ea typeface="微軟正黑體" panose="020B0604030504040204" pitchFamily="34" charset="-120"/>
              <a:cs typeface="+mn-cs"/>
            </a:endParaRPr>
          </a:p>
        </p:txBody>
      </p:sp>
      <p:sp>
        <p:nvSpPr>
          <p:cNvPr id="9" name="投影片編號版面配置區 8"/>
          <p:cNvSpPr>
            <a:spLocks noGrp="1"/>
          </p:cNvSpPr>
          <p:nvPr>
            <p:ph type="sldNum" sz="quarter" idx="12"/>
          </p:nvPr>
        </p:nvSpPr>
        <p:spPr>
          <a:xfrm>
            <a:off x="15674757" y="9517228"/>
            <a:ext cx="2296391" cy="547688"/>
          </a:xfrm>
        </p:spPr>
        <p:txBody>
          <a:bodyPr/>
          <a:lstStyle/>
          <a:p>
            <a:pPr defTabSz="685800">
              <a:buClrTx/>
            </a:pPr>
            <a:fld id="{4FAB73BC-B049-4115-A692-8D63A059BFB8}" type="slidenum">
              <a:rPr lang="en-US" sz="2700" kern="1200">
                <a:solidFill>
                  <a:schemeClr val="tx1"/>
                </a:solidFill>
                <a:latin typeface="Corbel" panose="020B0503020204020204"/>
                <a:ea typeface="+mn-ea"/>
                <a:cs typeface="+mn-cs"/>
              </a:rPr>
              <a:pPr defTabSz="685800">
                <a:buClrTx/>
              </a:pPr>
              <a:t>11</a:t>
            </a:fld>
            <a:endParaRPr lang="en-US" sz="2700" kern="1200" dirty="0">
              <a:solidFill>
                <a:schemeClr val="tx1"/>
              </a:solidFill>
              <a:latin typeface="Corbel" panose="020B0503020204020204"/>
              <a:ea typeface="+mn-ea"/>
              <a:cs typeface="+mn-cs"/>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560" y="6223804"/>
            <a:ext cx="2377440" cy="2377440"/>
          </a:xfrm>
          <a:prstGeom prst="rect">
            <a:avLst/>
          </a:prstGeom>
        </p:spPr>
      </p:pic>
      <p:sp>
        <p:nvSpPr>
          <p:cNvPr id="10" name="矩形 9">
            <a:extLst>
              <a:ext uri="{FF2B5EF4-FFF2-40B4-BE49-F238E27FC236}">
                <a16:creationId xmlns:a16="http://schemas.microsoft.com/office/drawing/2014/main" id="{ECC03E7E-81A8-48D0-9051-255533A7C58E}"/>
              </a:ext>
            </a:extLst>
          </p:cNvPr>
          <p:cNvSpPr/>
          <p:nvPr/>
        </p:nvSpPr>
        <p:spPr>
          <a:xfrm>
            <a:off x="5803902" y="821922"/>
            <a:ext cx="11548134" cy="1107996"/>
          </a:xfrm>
          <a:prstGeom prst="rect">
            <a:avLst/>
          </a:prstGeom>
        </p:spPr>
        <p:txBody>
          <a:bodyPr wrap="square">
            <a:spAutoFit/>
          </a:bodyPr>
          <a:lstStyle/>
          <a:p>
            <a:pPr algn="ctr"/>
            <a:r>
              <a:rPr lang="zh-TW" altLang="en-US" sz="6600" b="1" kern="1200" dirty="0">
                <a:solidFill>
                  <a:srgbClr val="055E5C"/>
                </a:solidFill>
                <a:latin typeface="Microsoft YaHei" panose="020B0503020204020204" pitchFamily="34" charset="-122"/>
                <a:ea typeface="Microsoft YaHei" panose="020B0503020204020204" pitchFamily="34" charset="-122"/>
                <a:cs typeface="+mj-cs"/>
              </a:rPr>
              <a:t>建立專業公正有效的處理機制</a:t>
            </a:r>
          </a:p>
        </p:txBody>
      </p:sp>
    </p:spTree>
    <p:extLst>
      <p:ext uri="{BB962C8B-B14F-4D97-AF65-F5344CB8AC3E}">
        <p14:creationId xmlns:p14="http://schemas.microsoft.com/office/powerpoint/2010/main" val="2540831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0DC55FC1-4A26-46CF-BB31-2CCBF5B30594}" type="slidenum">
              <a:rPr lang="zh-TW" altLang="en-US" smtClean="0"/>
              <a:t>12</a:t>
            </a:fld>
            <a:endParaRPr lang="zh-TW" altLang="en-US"/>
          </a:p>
        </p:txBody>
      </p:sp>
      <p:grpSp>
        <p:nvGrpSpPr>
          <p:cNvPr id="3" name="群組 2"/>
          <p:cNvGrpSpPr/>
          <p:nvPr/>
        </p:nvGrpSpPr>
        <p:grpSpPr>
          <a:xfrm>
            <a:off x="6682383" y="3407794"/>
            <a:ext cx="5184578" cy="1573188"/>
            <a:chOff x="2563446" y="239399"/>
            <a:chExt cx="2792051" cy="786594"/>
          </a:xfrm>
        </p:grpSpPr>
        <p:sp>
          <p:nvSpPr>
            <p:cNvPr id="4" name="矩形 3"/>
            <p:cNvSpPr/>
            <p:nvPr/>
          </p:nvSpPr>
          <p:spPr>
            <a:xfrm>
              <a:off x="2563446" y="239399"/>
              <a:ext cx="2792051" cy="786594"/>
            </a:xfrm>
            <a:prstGeom prst="rect">
              <a:avLst/>
            </a:prstGeom>
            <a:solidFill>
              <a:srgbClr val="0070C0"/>
            </a:solidFill>
          </p:spPr>
          <p:style>
            <a:lnRef idx="2">
              <a:schemeClr val="lt1">
                <a:hueOff val="0"/>
                <a:satOff val="0"/>
                <a:lumOff val="0"/>
                <a:alphaOff val="0"/>
              </a:schemeClr>
            </a:lnRef>
            <a:fillRef idx="1">
              <a:scrgbClr r="0" g="0" b="0"/>
            </a:fillRef>
            <a:effectRef idx="0">
              <a:schemeClr val="accent2">
                <a:shade val="60000"/>
                <a:hueOff val="0"/>
                <a:satOff val="0"/>
                <a:lumOff val="0"/>
                <a:alphaOff val="0"/>
              </a:schemeClr>
            </a:effectRef>
            <a:fontRef idx="minor">
              <a:schemeClr val="lt1"/>
            </a:fontRef>
          </p:style>
          <p:txBody>
            <a:bodyPr/>
            <a:lstStyle/>
            <a:p>
              <a:endParaRPr lang="zh-TW" altLang="en-US" sz="2800"/>
            </a:p>
          </p:txBody>
        </p:sp>
        <p:sp>
          <p:nvSpPr>
            <p:cNvPr id="5" name="矩形 4"/>
            <p:cNvSpPr/>
            <p:nvPr/>
          </p:nvSpPr>
          <p:spPr>
            <a:xfrm>
              <a:off x="2563446" y="239399"/>
              <a:ext cx="2792051" cy="786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206470" numCol="1" spcCol="1270" anchor="ctr" anchorCtr="0">
              <a:noAutofit/>
            </a:bodyPr>
            <a:lstStyle/>
            <a:p>
              <a:pPr algn="ctr" defTabSz="3200400">
                <a:lnSpc>
                  <a:spcPct val="90000"/>
                </a:lnSpc>
                <a:spcBef>
                  <a:spcPct val="0"/>
                </a:spcBef>
                <a:spcAft>
                  <a:spcPct val="35000"/>
                </a:spcAft>
              </a:pPr>
              <a:r>
                <a:rPr lang="zh-TW" altLang="en-US" sz="7200" b="1" kern="1200" dirty="0">
                  <a:latin typeface="微軟正黑體" panose="020B0604030504040204" pitchFamily="34" charset="-120"/>
                  <a:ea typeface="微軟正黑體" panose="020B0604030504040204" pitchFamily="34" charset="-120"/>
                </a:rPr>
                <a:t>防制委員會</a:t>
              </a:r>
            </a:p>
          </p:txBody>
        </p:sp>
      </p:grpSp>
      <p:sp>
        <p:nvSpPr>
          <p:cNvPr id="6" name="標題 1"/>
          <p:cNvSpPr txBox="1">
            <a:spLocks/>
          </p:cNvSpPr>
          <p:nvPr/>
        </p:nvSpPr>
        <p:spPr>
          <a:xfrm>
            <a:off x="1943200" y="192944"/>
            <a:ext cx="16344800" cy="1350156"/>
          </a:xfrm>
          <a:prstGeom prst="rect">
            <a:avLst/>
          </a:prstGeom>
        </p:spPr>
        <p:txBody>
          <a:bodyP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一、生對生霸凌事件之處理 </a:t>
            </a:r>
            <a:r>
              <a:rPr lang="en-US" altLang="zh-TW" sz="4800" b="1" dirty="0">
                <a:solidFill>
                  <a:srgbClr val="0000CC"/>
                </a:solidFill>
                <a:latin typeface="+mj-ea"/>
              </a:rPr>
              <a:t>-</a:t>
            </a:r>
            <a:r>
              <a:rPr lang="zh-TW" altLang="en-US" sz="4800" b="1" dirty="0">
                <a:solidFill>
                  <a:srgbClr val="0000CC"/>
                </a:solidFill>
                <a:latin typeface="+mj-ea"/>
              </a:rPr>
              <a:t> 組織組成</a:t>
            </a:r>
            <a:endParaRPr lang="zh-TW" altLang="en-US" sz="2800" dirty="0">
              <a:solidFill>
                <a:schemeClr val="accent3">
                  <a:lumMod val="75000"/>
                </a:schemeClr>
              </a:solidFill>
              <a:latin typeface="+mj-ea"/>
            </a:endParaRPr>
          </a:p>
        </p:txBody>
      </p:sp>
      <p:grpSp>
        <p:nvGrpSpPr>
          <p:cNvPr id="7" name="群組 6"/>
          <p:cNvGrpSpPr/>
          <p:nvPr/>
        </p:nvGrpSpPr>
        <p:grpSpPr>
          <a:xfrm>
            <a:off x="366144" y="1255068"/>
            <a:ext cx="6041552" cy="4946248"/>
            <a:chOff x="1479053" y="972891"/>
            <a:chExt cx="5751831" cy="1082092"/>
          </a:xfrm>
        </p:grpSpPr>
        <p:sp>
          <p:nvSpPr>
            <p:cNvPr id="8" name="矩形 7"/>
            <p:cNvSpPr/>
            <p:nvPr/>
          </p:nvSpPr>
          <p:spPr>
            <a:xfrm>
              <a:off x="1479053" y="972891"/>
              <a:ext cx="5751831" cy="1082092"/>
            </a:xfrm>
            <a:prstGeom prst="rect">
              <a:avLst/>
            </a:prstGeom>
            <a:ln>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TW" altLang="en-US" sz="2800"/>
            </a:p>
          </p:txBody>
        </p:sp>
        <p:sp>
          <p:nvSpPr>
            <p:cNvPr id="9" name="矩形 8"/>
            <p:cNvSpPr/>
            <p:nvPr/>
          </p:nvSpPr>
          <p:spPr>
            <a:xfrm>
              <a:off x="1479053" y="972891"/>
              <a:ext cx="5751831" cy="10820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7780" rIns="71120" bIns="17780" numCol="1" spcCol="1270" anchor="t" anchorCtr="0">
              <a:noAutofit/>
            </a:bodyPr>
            <a:lstStyle/>
            <a:p>
              <a:pPr marL="730250" indent="-730250" algn="just" defTabSz="1244600">
                <a:lnSpc>
                  <a:spcPts val="3600"/>
                </a:lnSpc>
                <a:spcBef>
                  <a:spcPct val="0"/>
                </a:spcBef>
              </a:pPr>
              <a:r>
                <a:rPr lang="zh-TW" altLang="en-US" sz="2800" b="1" kern="1200" dirty="0">
                  <a:latin typeface="微軟正黑體" panose="020B0604030504040204" pitchFamily="34" charset="-120"/>
                  <a:ea typeface="微軟正黑體" panose="020B0604030504040204" pitchFamily="34" charset="-120"/>
                </a:rPr>
                <a:t>一、</a:t>
              </a:r>
              <a:r>
                <a:rPr lang="zh-TW" altLang="en-US" sz="2800" b="1" u="sng" kern="1200" dirty="0">
                  <a:latin typeface="微軟正黑體" panose="020B0604030504040204" pitchFamily="34" charset="-120"/>
                  <a:ea typeface="微軟正黑體" panose="020B0604030504040204" pitchFamily="34" charset="-120"/>
                </a:rPr>
                <a:t>學校</a:t>
              </a:r>
              <a:r>
                <a:rPr lang="zh-TW" altLang="en-US" sz="2800" b="1" kern="1200" dirty="0">
                  <a:latin typeface="微軟正黑體" panose="020B0604030504040204" pitchFamily="34" charset="-120"/>
                  <a:ea typeface="微軟正黑體" panose="020B0604030504040204" pitchFamily="34" charset="-120"/>
                </a:rPr>
                <a:t>每學年應組成防制委員會，置委員</a:t>
              </a:r>
              <a:r>
                <a:rPr lang="en-US" altLang="zh-TW" sz="2800" b="1" kern="1200" dirty="0">
                  <a:latin typeface="微軟正黑體" panose="020B0604030504040204" pitchFamily="34" charset="-120"/>
                  <a:ea typeface="微軟正黑體" panose="020B0604030504040204" pitchFamily="34" charset="-120"/>
                </a:rPr>
                <a:t>5</a:t>
              </a:r>
              <a:r>
                <a:rPr lang="zh-TW" altLang="en-US" sz="2800" b="1" kern="1200" dirty="0">
                  <a:latin typeface="微軟正黑體" panose="020B0604030504040204" pitchFamily="34" charset="-120"/>
                  <a:ea typeface="微軟正黑體" panose="020B0604030504040204" pitchFamily="34" charset="-120"/>
                </a:rPr>
                <a:t>至</a:t>
              </a:r>
              <a:r>
                <a:rPr lang="en-US" altLang="zh-TW" sz="2800" b="1" kern="1200" dirty="0">
                  <a:latin typeface="微軟正黑體" panose="020B0604030504040204" pitchFamily="34" charset="-120"/>
                  <a:ea typeface="微軟正黑體" panose="020B0604030504040204" pitchFamily="34" charset="-120"/>
                </a:rPr>
                <a:t>11</a:t>
              </a:r>
              <a:r>
                <a:rPr lang="zh-TW" altLang="en-US" sz="2800" b="1" kern="1200" dirty="0">
                  <a:latin typeface="微軟正黑體" panose="020B0604030504040204" pitchFamily="34" charset="-120"/>
                  <a:ea typeface="微軟正黑體" panose="020B0604030504040204" pitchFamily="34" charset="-120"/>
                </a:rPr>
                <a:t>人，任期一年，期滿得續聘。由校長或副校長擔任主席，未兼行政職務之教師代表、學務人員或輔導人員至少</a:t>
              </a:r>
              <a:r>
                <a:rPr lang="en-US" altLang="zh-TW" sz="2800" b="1" kern="1200" dirty="0">
                  <a:latin typeface="微軟正黑體" panose="020B0604030504040204" pitchFamily="34" charset="-120"/>
                  <a:ea typeface="微軟正黑體" panose="020B0604030504040204" pitchFamily="34" charset="-120"/>
                </a:rPr>
                <a:t>2</a:t>
              </a:r>
              <a:r>
                <a:rPr lang="zh-TW" altLang="en-US" sz="2800" b="1" kern="1200" dirty="0">
                  <a:latin typeface="微軟正黑體" panose="020B0604030504040204" pitchFamily="34" charset="-120"/>
                  <a:ea typeface="微軟正黑體" panose="020B0604030504040204" pitchFamily="34" charset="-120"/>
                </a:rPr>
                <a:t>人，家長代表，外聘專家學者，高中職應包括學生代表。</a:t>
              </a:r>
              <a:endParaRPr lang="en-US" altLang="zh-TW" sz="2800" b="1" kern="1200" dirty="0">
                <a:latin typeface="微軟正黑體" panose="020B0604030504040204" pitchFamily="34" charset="-120"/>
                <a:ea typeface="微軟正黑體" panose="020B0604030504040204" pitchFamily="34" charset="-120"/>
              </a:endParaRPr>
            </a:p>
            <a:p>
              <a:pPr marL="711200" indent="-711200" algn="just" defTabSz="1244600">
                <a:lnSpc>
                  <a:spcPts val="3600"/>
                </a:lnSpc>
                <a:spcBef>
                  <a:spcPts val="1200"/>
                </a:spcBef>
              </a:pPr>
              <a:r>
                <a:rPr lang="zh-TW" altLang="en-US" sz="2800" b="1" kern="1200" dirty="0">
                  <a:latin typeface="微軟正黑體" panose="020B0604030504040204" pitchFamily="34" charset="-120"/>
                  <a:ea typeface="微軟正黑體" panose="020B0604030504040204" pitchFamily="34" charset="-120"/>
                </a:rPr>
                <a:t>二、</a:t>
              </a:r>
              <a:r>
                <a:rPr lang="zh-TW" altLang="en-US" sz="2800" b="1" dirty="0">
                  <a:latin typeface="微軟正黑體" panose="020B0604030504040204" pitchFamily="34" charset="-120"/>
                  <a:ea typeface="微軟正黑體" panose="020B0604030504040204" pitchFamily="34" charset="-120"/>
                </a:rPr>
                <a:t>負責</a:t>
              </a:r>
              <a:r>
                <a:rPr lang="zh-TW" altLang="en-US" sz="2800" b="1" kern="1200" dirty="0">
                  <a:latin typeface="微軟正黑體" panose="020B0604030504040204" pitchFamily="34" charset="-120"/>
                  <a:ea typeface="微軟正黑體" panose="020B0604030504040204" pitchFamily="34" charset="-120"/>
                </a:rPr>
                <a:t>校園霸凌防制計畫研擬與推動、及校園霸凌事件審議工作。</a:t>
              </a:r>
              <a:r>
                <a:rPr lang="en-US" altLang="zh-TW" sz="2800" b="1" dirty="0">
                  <a:latin typeface="微軟正黑體" panose="020B0604030504040204" pitchFamily="34" charset="-120"/>
                  <a:ea typeface="微軟正黑體" panose="020B0604030504040204" pitchFamily="34" charset="-120"/>
                </a:rPr>
                <a:t> (</a:t>
              </a:r>
              <a:r>
                <a:rPr lang="zh-TW" altLang="en-US" sz="2800" b="1" dirty="0">
                  <a:latin typeface="微軟正黑體" panose="020B0604030504040204" pitchFamily="34" charset="-120"/>
                  <a:ea typeface="微軟正黑體" panose="020B0604030504040204" pitchFamily="34" charset="-120"/>
                </a:rPr>
                <a:t>準則第</a:t>
              </a:r>
              <a:r>
                <a:rPr lang="en-US" altLang="zh-TW" sz="2800" b="1" dirty="0">
                  <a:latin typeface="微軟正黑體" panose="020B0604030504040204" pitchFamily="34" charset="-120"/>
                  <a:ea typeface="微軟正黑體" panose="020B0604030504040204" pitchFamily="34" charset="-120"/>
                </a:rPr>
                <a:t>7</a:t>
              </a:r>
              <a:r>
                <a:rPr lang="zh-TW" altLang="en-US" sz="2800" b="1" dirty="0">
                  <a:latin typeface="微軟正黑體" panose="020B0604030504040204" pitchFamily="34" charset="-120"/>
                  <a:ea typeface="微軟正黑體" panose="020B0604030504040204" pitchFamily="34" charset="-120"/>
                </a:rPr>
                <a:t>條</a:t>
              </a:r>
              <a:r>
                <a:rPr lang="en-US" altLang="zh-TW" sz="2800" b="1" dirty="0">
                  <a:latin typeface="微軟正黑體" panose="020B0604030504040204" pitchFamily="34" charset="-120"/>
                  <a:ea typeface="微軟正黑體" panose="020B0604030504040204" pitchFamily="34" charset="-120"/>
                </a:rPr>
                <a:t>)</a:t>
              </a:r>
              <a:endParaRPr lang="zh-TW" altLang="en-US" sz="2800" b="1" kern="1200" dirty="0">
                <a:latin typeface="微軟正黑體" panose="020B0604030504040204" pitchFamily="34" charset="-120"/>
                <a:ea typeface="微軟正黑體" panose="020B0604030504040204" pitchFamily="34" charset="-120"/>
              </a:endParaRPr>
            </a:p>
          </p:txBody>
        </p:sp>
      </p:grpSp>
      <p:grpSp>
        <p:nvGrpSpPr>
          <p:cNvPr id="10" name="群組 9"/>
          <p:cNvGrpSpPr/>
          <p:nvPr/>
        </p:nvGrpSpPr>
        <p:grpSpPr>
          <a:xfrm>
            <a:off x="7108608" y="6583661"/>
            <a:ext cx="4339648" cy="1573190"/>
            <a:chOff x="503423" y="2493240"/>
            <a:chExt cx="2169824" cy="853974"/>
          </a:xfrm>
        </p:grpSpPr>
        <p:sp>
          <p:nvSpPr>
            <p:cNvPr id="11" name="矩形 10"/>
            <p:cNvSpPr/>
            <p:nvPr/>
          </p:nvSpPr>
          <p:spPr>
            <a:xfrm>
              <a:off x="503423" y="2493241"/>
              <a:ext cx="2169824" cy="853973"/>
            </a:xfrm>
            <a:prstGeom prst="rect">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a:lstStyle/>
            <a:p>
              <a:endParaRPr lang="zh-TW" altLang="en-US" sz="2800"/>
            </a:p>
          </p:txBody>
        </p:sp>
        <p:sp>
          <p:nvSpPr>
            <p:cNvPr id="12" name="矩形 11"/>
            <p:cNvSpPr/>
            <p:nvPr/>
          </p:nvSpPr>
          <p:spPr>
            <a:xfrm>
              <a:off x="503423" y="2493240"/>
              <a:ext cx="2169824" cy="853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206470" numCol="1" spcCol="1270" anchor="ctr" anchorCtr="0">
              <a:noAutofit/>
            </a:bodyPr>
            <a:lstStyle/>
            <a:p>
              <a:pPr algn="ctr" defTabSz="3200400">
                <a:lnSpc>
                  <a:spcPct val="90000"/>
                </a:lnSpc>
                <a:spcBef>
                  <a:spcPct val="0"/>
                </a:spcBef>
                <a:spcAft>
                  <a:spcPct val="35000"/>
                </a:spcAft>
              </a:pPr>
              <a:r>
                <a:rPr lang="zh-TW" altLang="en-US" sz="7200" b="1" kern="1200" dirty="0">
                  <a:latin typeface="微軟正黑體" panose="020B0604030504040204" pitchFamily="34" charset="-120"/>
                  <a:ea typeface="微軟正黑體" panose="020B0604030504040204" pitchFamily="34" charset="-120"/>
                </a:rPr>
                <a:t>審查小組</a:t>
              </a:r>
            </a:p>
          </p:txBody>
        </p:sp>
      </p:grpSp>
      <p:grpSp>
        <p:nvGrpSpPr>
          <p:cNvPr id="13" name="群組 12"/>
          <p:cNvGrpSpPr/>
          <p:nvPr/>
        </p:nvGrpSpPr>
        <p:grpSpPr>
          <a:xfrm>
            <a:off x="359024" y="6583661"/>
            <a:ext cx="6048672" cy="3456386"/>
            <a:chOff x="66666" y="3285902"/>
            <a:chExt cx="3259561" cy="1191238"/>
          </a:xfrm>
        </p:grpSpPr>
        <p:sp>
          <p:nvSpPr>
            <p:cNvPr id="14" name="矩形 13"/>
            <p:cNvSpPr/>
            <p:nvPr/>
          </p:nvSpPr>
          <p:spPr>
            <a:xfrm>
              <a:off x="66666" y="3285902"/>
              <a:ext cx="3259561" cy="1191238"/>
            </a:xfrm>
            <a:prstGeom prst="rect">
              <a:avLst/>
            </a:prstGeom>
            <a:ln>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TW" altLang="en-US" sz="2800"/>
            </a:p>
          </p:txBody>
        </p:sp>
        <p:sp>
          <p:nvSpPr>
            <p:cNvPr id="15" name="矩形 14"/>
            <p:cNvSpPr/>
            <p:nvPr/>
          </p:nvSpPr>
          <p:spPr>
            <a:xfrm>
              <a:off x="66666" y="3345391"/>
              <a:ext cx="3259561" cy="11317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7780" rIns="71120" bIns="17780" numCol="1" spcCol="1270" anchor="t" anchorCtr="0">
              <a:noAutofit/>
            </a:bodyPr>
            <a:lstStyle/>
            <a:p>
              <a:pPr marL="711200" indent="-711200" algn="just" defTabSz="1244600">
                <a:lnSpc>
                  <a:spcPts val="3600"/>
                </a:lnSpc>
                <a:spcBef>
                  <a:spcPct val="0"/>
                </a:spcBef>
              </a:pPr>
              <a:r>
                <a:rPr lang="zh-TW" altLang="en-US" sz="2800" b="1" kern="1200" dirty="0">
                  <a:latin typeface="微軟正黑體" panose="020B0604030504040204" pitchFamily="34" charset="-120"/>
                  <a:ea typeface="微軟正黑體" panose="020B0604030504040204" pitchFamily="34" charset="-120"/>
                </a:rPr>
                <a:t>一、校長應在防制委員會委員中，指派</a:t>
              </a:r>
              <a:r>
                <a:rPr lang="en-US" altLang="zh-TW" sz="2800" b="1" kern="1200" dirty="0">
                  <a:latin typeface="微軟正黑體" panose="020B0604030504040204" pitchFamily="34" charset="-120"/>
                  <a:ea typeface="微軟正黑體" panose="020B0604030504040204" pitchFamily="34" charset="-120"/>
                </a:rPr>
                <a:t>3</a:t>
              </a:r>
              <a:r>
                <a:rPr lang="zh-TW" altLang="en-US" sz="2800" b="1" kern="1200" dirty="0">
                  <a:latin typeface="微軟正黑體" panose="020B0604030504040204" pitchFamily="34" charset="-120"/>
                  <a:ea typeface="微軟正黑體" panose="020B0604030504040204" pitchFamily="34" charset="-120"/>
                </a:rPr>
                <a:t>人組成審查小組，成員應固定，任期同防制委員會。</a:t>
              </a:r>
              <a:r>
                <a:rPr lang="en-US" altLang="zh-TW" sz="2800" b="1" kern="1200" dirty="0">
                  <a:latin typeface="微軟正黑體" panose="020B0604030504040204" pitchFamily="34" charset="-120"/>
                  <a:ea typeface="微軟正黑體" panose="020B0604030504040204" pitchFamily="34" charset="-120"/>
                </a:rPr>
                <a:t>(</a:t>
              </a:r>
              <a:r>
                <a:rPr lang="zh-TW" altLang="en-US" sz="2800" b="1" kern="1200" dirty="0">
                  <a:latin typeface="微軟正黑體" panose="020B0604030504040204" pitchFamily="34" charset="-120"/>
                  <a:ea typeface="微軟正黑體" panose="020B0604030504040204" pitchFamily="34" charset="-120"/>
                </a:rPr>
                <a:t>準則</a:t>
              </a:r>
              <a:r>
                <a:rPr lang="en-US" altLang="zh-TW" sz="2800" b="1" kern="1200" dirty="0">
                  <a:latin typeface="微軟正黑體" panose="020B0604030504040204" pitchFamily="34" charset="-120"/>
                  <a:ea typeface="微軟正黑體" panose="020B0604030504040204" pitchFamily="34" charset="-120"/>
                </a:rPr>
                <a:t>24</a:t>
              </a:r>
              <a:r>
                <a:rPr lang="zh-TW" altLang="en-US" sz="2800" b="1" kern="1200" dirty="0">
                  <a:latin typeface="微軟正黑體" panose="020B0604030504040204" pitchFamily="34" charset="-120"/>
                  <a:ea typeface="微軟正黑體" panose="020B0604030504040204" pitchFamily="34" charset="-120"/>
                </a:rPr>
                <a:t>條</a:t>
              </a:r>
              <a:r>
                <a:rPr lang="en-US" altLang="zh-TW" sz="2800" b="1" kern="1200" dirty="0">
                  <a:latin typeface="微軟正黑體" panose="020B0604030504040204" pitchFamily="34" charset="-120"/>
                  <a:ea typeface="微軟正黑體" panose="020B0604030504040204" pitchFamily="34" charset="-120"/>
                </a:rPr>
                <a:t>)</a:t>
              </a:r>
            </a:p>
            <a:p>
              <a:pPr marL="711200" indent="-711200" algn="just" defTabSz="1244600">
                <a:lnSpc>
                  <a:spcPts val="3600"/>
                </a:lnSpc>
                <a:spcBef>
                  <a:spcPct val="0"/>
                </a:spcBef>
              </a:pPr>
              <a:r>
                <a:rPr lang="zh-TW" altLang="en-US" sz="2800" b="1" kern="1200" dirty="0">
                  <a:latin typeface="微軟正黑體" panose="020B0604030504040204" pitchFamily="34" charset="-120"/>
                  <a:ea typeface="微軟正黑體" panose="020B0604030504040204" pitchFamily="34" charset="-120"/>
                </a:rPr>
                <a:t>二、審查小組決議案件是否受理。  </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準則</a:t>
              </a:r>
              <a:r>
                <a:rPr lang="en-US" altLang="zh-TW" sz="2800" b="1" dirty="0">
                  <a:latin typeface="微軟正黑體" panose="020B0604030504040204" pitchFamily="34" charset="-120"/>
                  <a:ea typeface="微軟正黑體" panose="020B0604030504040204" pitchFamily="34" charset="-120"/>
                </a:rPr>
                <a:t>25</a:t>
              </a:r>
              <a:r>
                <a:rPr lang="zh-TW" altLang="en-US" sz="2800" b="1" dirty="0">
                  <a:latin typeface="微軟正黑體" panose="020B0604030504040204" pitchFamily="34" charset="-120"/>
                  <a:ea typeface="微軟正黑體" panose="020B0604030504040204" pitchFamily="34" charset="-120"/>
                </a:rPr>
                <a:t>條</a:t>
              </a:r>
              <a:r>
                <a:rPr lang="en-US" altLang="zh-TW" sz="2800" b="1" dirty="0">
                  <a:latin typeface="微軟正黑體" panose="020B0604030504040204" pitchFamily="34" charset="-120"/>
                  <a:ea typeface="微軟正黑體" panose="020B0604030504040204" pitchFamily="34" charset="-120"/>
                </a:rPr>
                <a:t>)</a:t>
              </a:r>
            </a:p>
            <a:p>
              <a:pPr marL="711200" indent="-711200" algn="just" defTabSz="1244600">
                <a:lnSpc>
                  <a:spcPts val="3600"/>
                </a:lnSpc>
                <a:spcBef>
                  <a:spcPct val="0"/>
                </a:spcBef>
              </a:pPr>
              <a:r>
                <a:rPr lang="zh-TW" altLang="en-US" sz="2800" b="1" dirty="0">
                  <a:latin typeface="微軟正黑體" panose="020B0604030504040204" pitchFamily="34" charset="-120"/>
                  <a:ea typeface="微軟正黑體" panose="020B0604030504040204" pitchFamily="34" charset="-120"/>
                </a:rPr>
                <a:t>三、審查小組可回防制委員會審議，不用迴避。</a:t>
              </a:r>
              <a:endParaRPr lang="en-US" altLang="zh-TW" sz="2800" b="1" dirty="0">
                <a:latin typeface="微軟正黑體" panose="020B0604030504040204" pitchFamily="34" charset="-120"/>
                <a:ea typeface="微軟正黑體" panose="020B0604030504040204" pitchFamily="34" charset="-120"/>
              </a:endParaRPr>
            </a:p>
          </p:txBody>
        </p:sp>
      </p:grpSp>
      <p:grpSp>
        <p:nvGrpSpPr>
          <p:cNvPr id="16" name="群組 15"/>
          <p:cNvGrpSpPr/>
          <p:nvPr/>
        </p:nvGrpSpPr>
        <p:grpSpPr>
          <a:xfrm>
            <a:off x="13029063" y="3407793"/>
            <a:ext cx="4899914" cy="1573190"/>
            <a:chOff x="4350556" y="2547180"/>
            <a:chExt cx="2703160" cy="805059"/>
          </a:xfrm>
        </p:grpSpPr>
        <p:sp>
          <p:nvSpPr>
            <p:cNvPr id="17" name="矩形 16"/>
            <p:cNvSpPr/>
            <p:nvPr/>
          </p:nvSpPr>
          <p:spPr>
            <a:xfrm>
              <a:off x="4350556" y="2547180"/>
              <a:ext cx="2703160" cy="805059"/>
            </a:xfrm>
            <a:prstGeom prst="rect">
              <a:avLst/>
            </a:prstGeom>
            <a:solidFill>
              <a:srgbClr val="00B050"/>
            </a:solidFill>
          </p:spPr>
          <p:style>
            <a:lnRef idx="2">
              <a:schemeClr val="lt1">
                <a:hueOff val="0"/>
                <a:satOff val="0"/>
                <a:lumOff val="0"/>
                <a:alphaOff val="0"/>
              </a:schemeClr>
            </a:lnRef>
            <a:fillRef idx="1">
              <a:scrgbClr r="0" g="0" b="0"/>
            </a:fillRef>
            <a:effectRef idx="0">
              <a:schemeClr val="accent2">
                <a:shade val="50000"/>
                <a:hueOff val="-672105"/>
                <a:satOff val="3712"/>
                <a:lumOff val="50720"/>
                <a:alphaOff val="0"/>
              </a:schemeClr>
            </a:effectRef>
            <a:fontRef idx="minor">
              <a:schemeClr val="lt1"/>
            </a:fontRef>
          </p:style>
          <p:txBody>
            <a:bodyPr/>
            <a:lstStyle/>
            <a:p>
              <a:endParaRPr lang="zh-TW" altLang="en-US" sz="2800"/>
            </a:p>
          </p:txBody>
        </p:sp>
        <p:sp>
          <p:nvSpPr>
            <p:cNvPr id="18" name="矩形 17"/>
            <p:cNvSpPr/>
            <p:nvPr/>
          </p:nvSpPr>
          <p:spPr>
            <a:xfrm>
              <a:off x="4350556" y="2547180"/>
              <a:ext cx="2703160" cy="805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206470" numCol="1" spcCol="1270" anchor="ctr" anchorCtr="0">
              <a:noAutofit/>
            </a:bodyPr>
            <a:lstStyle/>
            <a:p>
              <a:pPr algn="ctr" defTabSz="3200400">
                <a:lnSpc>
                  <a:spcPct val="90000"/>
                </a:lnSpc>
                <a:spcBef>
                  <a:spcPct val="0"/>
                </a:spcBef>
                <a:spcAft>
                  <a:spcPct val="35000"/>
                </a:spcAft>
              </a:pPr>
              <a:r>
                <a:rPr lang="zh-TW" altLang="en-US" sz="7200" b="1" kern="1200" dirty="0">
                  <a:latin typeface="微軟正黑體" panose="020B0604030504040204" pitchFamily="34" charset="-120"/>
                  <a:ea typeface="微軟正黑體" panose="020B0604030504040204" pitchFamily="34" charset="-120"/>
                </a:rPr>
                <a:t>處理小組</a:t>
              </a:r>
            </a:p>
          </p:txBody>
        </p:sp>
      </p:grpSp>
      <p:grpSp>
        <p:nvGrpSpPr>
          <p:cNvPr id="19" name="群組 18"/>
          <p:cNvGrpSpPr/>
          <p:nvPr/>
        </p:nvGrpSpPr>
        <p:grpSpPr>
          <a:xfrm>
            <a:off x="13029063" y="5145603"/>
            <a:ext cx="4899914" cy="4894446"/>
            <a:chOff x="3600971" y="3267261"/>
            <a:chExt cx="4243345" cy="1271086"/>
          </a:xfrm>
        </p:grpSpPr>
        <p:sp>
          <p:nvSpPr>
            <p:cNvPr id="20" name="矩形 19"/>
            <p:cNvSpPr/>
            <p:nvPr/>
          </p:nvSpPr>
          <p:spPr>
            <a:xfrm>
              <a:off x="3600971" y="3267262"/>
              <a:ext cx="4243345" cy="1271085"/>
            </a:xfrm>
            <a:prstGeom prst="rect">
              <a:avLst/>
            </a:prstGeom>
            <a:ln>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TW" altLang="en-US" sz="2800"/>
            </a:p>
          </p:txBody>
        </p:sp>
        <p:sp>
          <p:nvSpPr>
            <p:cNvPr id="21" name="矩形 20"/>
            <p:cNvSpPr/>
            <p:nvPr/>
          </p:nvSpPr>
          <p:spPr>
            <a:xfrm>
              <a:off x="3600971" y="3267261"/>
              <a:ext cx="4243345" cy="12710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7780" rIns="71120" bIns="17780" numCol="1" spcCol="1270" anchor="ctr" anchorCtr="0">
              <a:noAutofit/>
            </a:bodyPr>
            <a:lstStyle/>
            <a:p>
              <a:pPr marL="730250" indent="-730250" algn="just" defTabSz="1244600">
                <a:lnSpc>
                  <a:spcPts val="3600"/>
                </a:lnSpc>
                <a:spcBef>
                  <a:spcPct val="0"/>
                </a:spcBef>
              </a:pPr>
              <a:r>
                <a:rPr lang="zh-TW" altLang="en-US" sz="2800" b="1" kern="1200" dirty="0">
                  <a:latin typeface="微軟正黑體" panose="020B0604030504040204" pitchFamily="34" charset="-120"/>
                  <a:ea typeface="微軟正黑體" panose="020B0604030504040204" pitchFamily="34" charset="-120"/>
                </a:rPr>
                <a:t>一、</a:t>
              </a:r>
              <a:r>
                <a:rPr lang="zh-TW" altLang="en-US" sz="2800" b="1" u="sng" kern="1200" dirty="0">
                  <a:latin typeface="微軟正黑體" panose="020B0604030504040204" pitchFamily="34" charset="-120"/>
                  <a:ea typeface="微軟正黑體" panose="020B0604030504040204" pitchFamily="34" charset="-120"/>
                </a:rPr>
                <a:t>學校</a:t>
              </a:r>
              <a:r>
                <a:rPr lang="zh-TW" altLang="en-US" sz="2800" b="1" kern="1200" dirty="0">
                  <a:latin typeface="微軟正黑體" panose="020B0604030504040204" pitchFamily="34" charset="-120"/>
                  <a:ea typeface="微軟正黑體" panose="020B0604030504040204" pitchFamily="34" charset="-120"/>
                </a:rPr>
                <a:t>應於</a:t>
              </a:r>
              <a:r>
                <a:rPr lang="zh-TW" altLang="en-US" sz="2800" b="1" u="sng" kern="1200" dirty="0">
                  <a:latin typeface="微軟正黑體" panose="020B0604030504040204" pitchFamily="34" charset="-120"/>
                  <a:ea typeface="微軟正黑體" panose="020B0604030504040204" pitchFamily="34" charset="-120"/>
                </a:rPr>
                <a:t>審查小組決議受理</a:t>
              </a:r>
              <a:r>
                <a:rPr lang="zh-TW" altLang="en-US" sz="2800" b="1" kern="1200" dirty="0">
                  <a:latin typeface="微軟正黑體" panose="020B0604030504040204" pitchFamily="34" charset="-120"/>
                  <a:ea typeface="微軟正黑體" panose="020B0604030504040204" pitchFamily="34" charset="-120"/>
                </a:rPr>
                <a:t>之日起</a:t>
              </a:r>
              <a:r>
                <a:rPr lang="en-US" altLang="zh-TW" sz="2800" b="1" kern="1200" dirty="0">
                  <a:latin typeface="微軟正黑體" panose="020B0604030504040204" pitchFamily="34" charset="-120"/>
                  <a:ea typeface="微軟正黑體" panose="020B0604030504040204" pitchFamily="34" charset="-120"/>
                </a:rPr>
                <a:t>5</a:t>
              </a:r>
              <a:r>
                <a:rPr lang="zh-TW" altLang="en-US" sz="2800" b="1" kern="1200" dirty="0">
                  <a:latin typeface="微軟正黑體" panose="020B0604030504040204" pitchFamily="34" charset="-120"/>
                  <a:ea typeface="微軟正黑體" panose="020B0604030504040204" pitchFamily="34" charset="-120"/>
                </a:rPr>
                <a:t>個工作日內，組成處理小組，進行調和或調查。</a:t>
              </a:r>
              <a:endParaRPr lang="en-US" altLang="zh-TW" sz="2800" b="1" kern="1200" dirty="0">
                <a:latin typeface="微軟正黑體" panose="020B0604030504040204" pitchFamily="34" charset="-120"/>
                <a:ea typeface="微軟正黑體" panose="020B0604030504040204" pitchFamily="34" charset="-120"/>
              </a:endParaRPr>
            </a:p>
            <a:p>
              <a:pPr marL="730250" indent="-730250" algn="just" defTabSz="1244600">
                <a:lnSpc>
                  <a:spcPts val="3600"/>
                </a:lnSpc>
                <a:spcBef>
                  <a:spcPct val="0"/>
                </a:spcBef>
              </a:pPr>
              <a:r>
                <a:rPr lang="zh-TW" altLang="en-US" sz="2800" b="1" kern="1200" dirty="0">
                  <a:latin typeface="微軟正黑體" panose="020B0604030504040204" pitchFamily="34" charset="-120"/>
                  <a:ea typeface="微軟正黑體" panose="020B0604030504040204" pitchFamily="34" charset="-120"/>
                </a:rPr>
                <a:t>二、處理小組以</a:t>
              </a:r>
              <a:r>
                <a:rPr lang="en-US" altLang="zh-TW" sz="2800" b="1" kern="1200" dirty="0">
                  <a:latin typeface="微軟正黑體" panose="020B0604030504040204" pitchFamily="34" charset="-120"/>
                  <a:ea typeface="微軟正黑體" panose="020B0604030504040204" pitchFamily="34" charset="-120"/>
                </a:rPr>
                <a:t>3</a:t>
              </a:r>
              <a:r>
                <a:rPr lang="zh-TW" altLang="en-US" sz="2800" b="1" kern="1200" dirty="0">
                  <a:latin typeface="微軟正黑體" panose="020B0604030504040204" pitchFamily="34" charset="-120"/>
                  <a:ea typeface="微軟正黑體" panose="020B0604030504040204" pitchFamily="34" charset="-120"/>
                </a:rPr>
                <a:t>人或</a:t>
              </a:r>
              <a:r>
                <a:rPr lang="en-US" altLang="zh-TW" sz="2800" b="1" kern="1200" dirty="0">
                  <a:latin typeface="微軟正黑體" panose="020B0604030504040204" pitchFamily="34" charset="-120"/>
                  <a:ea typeface="微軟正黑體" panose="020B0604030504040204" pitchFamily="34" charset="-120"/>
                </a:rPr>
                <a:t>5</a:t>
              </a:r>
              <a:r>
                <a:rPr lang="zh-TW" altLang="en-US" sz="2800" b="1" kern="1200" dirty="0">
                  <a:latin typeface="微軟正黑體" panose="020B0604030504040204" pitchFamily="34" charset="-120"/>
                  <a:ea typeface="微軟正黑體" panose="020B0604030504040204" pitchFamily="34" charset="-120"/>
                </a:rPr>
                <a:t>人為原則，至少過半數委員應自生對生人才庫外聘。但偏遠地區學校至少三分之一委員應自生對生人才庫外聘。</a:t>
              </a:r>
              <a:r>
                <a:rPr lang="en-US" altLang="zh-TW" sz="2800" b="1" kern="1200" dirty="0">
                  <a:latin typeface="微軟正黑體" panose="020B0604030504040204" pitchFamily="34" charset="-120"/>
                  <a:ea typeface="微軟正黑體" panose="020B0604030504040204" pitchFamily="34" charset="-120"/>
                </a:rPr>
                <a:t>(</a:t>
              </a:r>
              <a:r>
                <a:rPr lang="zh-TW" altLang="en-US" sz="2800" b="1" kern="1200" dirty="0">
                  <a:latin typeface="微軟正黑體" panose="020B0604030504040204" pitchFamily="34" charset="-120"/>
                  <a:ea typeface="微軟正黑體" panose="020B0604030504040204" pitchFamily="34" charset="-120"/>
                </a:rPr>
                <a:t>準則</a:t>
              </a:r>
              <a:r>
                <a:rPr lang="en-US" altLang="zh-TW" sz="2800" b="1" kern="1200" dirty="0">
                  <a:latin typeface="微軟正黑體" panose="020B0604030504040204" pitchFamily="34" charset="-120"/>
                  <a:ea typeface="微軟正黑體" panose="020B0604030504040204" pitchFamily="34" charset="-120"/>
                </a:rPr>
                <a:t>27</a:t>
              </a:r>
              <a:r>
                <a:rPr lang="zh-TW" altLang="en-US" sz="2800" b="1" kern="1200" dirty="0">
                  <a:latin typeface="微軟正黑體" panose="020B0604030504040204" pitchFamily="34" charset="-120"/>
                  <a:ea typeface="微軟正黑體" panose="020B0604030504040204" pitchFamily="34" charset="-120"/>
                </a:rPr>
                <a:t>條</a:t>
              </a:r>
              <a:r>
                <a:rPr lang="en-US" altLang="zh-TW" sz="2800" b="1" kern="1200" dirty="0">
                  <a:latin typeface="微軟正黑體" panose="020B0604030504040204" pitchFamily="34" charset="-120"/>
                  <a:ea typeface="微軟正黑體" panose="020B0604030504040204" pitchFamily="34" charset="-120"/>
                </a:rPr>
                <a:t>)</a:t>
              </a:r>
              <a:r>
                <a:rPr lang="zh-TW" altLang="en-US" sz="2800" b="1" kern="1200" dirty="0">
                  <a:latin typeface="微軟正黑體" panose="020B0604030504040204" pitchFamily="34" charset="-120"/>
                  <a:ea typeface="微軟正黑體" panose="020B0604030504040204" pitchFamily="34" charset="-120"/>
                </a:rPr>
                <a:t>  </a:t>
              </a:r>
            </a:p>
          </p:txBody>
        </p:sp>
      </p:grpSp>
      <p:grpSp>
        <p:nvGrpSpPr>
          <p:cNvPr id="27" name="群組 26"/>
          <p:cNvGrpSpPr/>
          <p:nvPr/>
        </p:nvGrpSpPr>
        <p:grpSpPr>
          <a:xfrm>
            <a:off x="6682383" y="1111052"/>
            <a:ext cx="11246594" cy="1440160"/>
            <a:chOff x="2563446" y="239399"/>
            <a:chExt cx="2792051" cy="786594"/>
          </a:xfrm>
        </p:grpSpPr>
        <p:sp>
          <p:nvSpPr>
            <p:cNvPr id="28" name="矩形 27"/>
            <p:cNvSpPr/>
            <p:nvPr/>
          </p:nvSpPr>
          <p:spPr>
            <a:xfrm>
              <a:off x="2563446" y="239399"/>
              <a:ext cx="2792051" cy="786594"/>
            </a:xfrm>
            <a:prstGeom prst="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2">
                <a:shade val="60000"/>
                <a:hueOff val="0"/>
                <a:satOff val="0"/>
                <a:lumOff val="0"/>
                <a:alphaOff val="0"/>
              </a:schemeClr>
            </a:effectRef>
            <a:fontRef idx="minor">
              <a:schemeClr val="lt1"/>
            </a:fontRef>
          </p:style>
          <p:txBody>
            <a:bodyPr/>
            <a:lstStyle/>
            <a:p>
              <a:endParaRPr lang="zh-TW" altLang="en-US" sz="2800"/>
            </a:p>
          </p:txBody>
        </p:sp>
        <p:sp>
          <p:nvSpPr>
            <p:cNvPr id="29" name="矩形 28"/>
            <p:cNvSpPr/>
            <p:nvPr/>
          </p:nvSpPr>
          <p:spPr>
            <a:xfrm>
              <a:off x="2563446" y="239399"/>
              <a:ext cx="2792051" cy="786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206470" numCol="1" spcCol="1270" anchor="ctr" anchorCtr="0">
              <a:noAutofit/>
            </a:bodyPr>
            <a:lstStyle/>
            <a:p>
              <a:pPr algn="ctr" defTabSz="3200400">
                <a:lnSpc>
                  <a:spcPct val="90000"/>
                </a:lnSpc>
                <a:spcBef>
                  <a:spcPct val="0"/>
                </a:spcBef>
                <a:spcAft>
                  <a:spcPct val="35000"/>
                </a:spcAft>
              </a:pPr>
              <a:r>
                <a:rPr lang="zh-TW" altLang="en-US" sz="7200" b="1" kern="1200" dirty="0">
                  <a:latin typeface="微軟正黑體" panose="020B0604030504040204" pitchFamily="34" charset="-120"/>
                  <a:ea typeface="微軟正黑體" panose="020B0604030504040204" pitchFamily="34" charset="-120"/>
                </a:rPr>
                <a:t>學  校</a:t>
              </a:r>
            </a:p>
          </p:txBody>
        </p:sp>
      </p:grpSp>
      <p:sp>
        <p:nvSpPr>
          <p:cNvPr id="30" name="向右箭號 29"/>
          <p:cNvSpPr/>
          <p:nvPr/>
        </p:nvSpPr>
        <p:spPr>
          <a:xfrm rot="16200000" flipH="1">
            <a:off x="8440054" y="4727586"/>
            <a:ext cx="1657544" cy="2054604"/>
          </a:xfrm>
          <a:prstGeom prst="rightArrow">
            <a:avLst>
              <a:gd name="adj1" fmla="val 50000"/>
              <a:gd name="adj2" fmla="val 4921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3200" b="1" dirty="0">
                <a:solidFill>
                  <a:schemeClr val="tx1"/>
                </a:solidFill>
              </a:rPr>
              <a:t>校長指派</a:t>
            </a:r>
          </a:p>
        </p:txBody>
      </p:sp>
      <p:sp>
        <p:nvSpPr>
          <p:cNvPr id="34" name="向右箭號 33"/>
          <p:cNvSpPr/>
          <p:nvPr/>
        </p:nvSpPr>
        <p:spPr>
          <a:xfrm rot="16200000" flipH="1">
            <a:off x="14680290" y="1746576"/>
            <a:ext cx="1597460" cy="2054604"/>
          </a:xfrm>
          <a:prstGeom prst="rightArrow">
            <a:avLst>
              <a:gd name="adj1" fmla="val 50000"/>
              <a:gd name="adj2" fmla="val 4921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3200" b="1" dirty="0">
                <a:solidFill>
                  <a:schemeClr val="tx1"/>
                </a:solidFill>
              </a:rPr>
              <a:t>個案組成</a:t>
            </a:r>
          </a:p>
        </p:txBody>
      </p:sp>
      <p:sp>
        <p:nvSpPr>
          <p:cNvPr id="35" name="圓角矩形圖說文字 34"/>
          <p:cNvSpPr/>
          <p:nvPr/>
        </p:nvSpPr>
        <p:spPr>
          <a:xfrm>
            <a:off x="6682381" y="8311852"/>
            <a:ext cx="5773986" cy="1975148"/>
          </a:xfrm>
          <a:prstGeom prst="wedgeRoundRectCallout">
            <a:avLst>
              <a:gd name="adj1" fmla="val 57746"/>
              <a:gd name="adj2" fmla="val -32664"/>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ts val="3200"/>
              </a:lnSpc>
              <a:spcBef>
                <a:spcPts val="1200"/>
              </a:spcBef>
            </a:pPr>
            <a:r>
              <a:rPr lang="zh-TW" altLang="en-US" sz="2400" b="1" dirty="0">
                <a:solidFill>
                  <a:schemeClr val="bg1"/>
                </a:solidFill>
                <a:latin typeface="+mj-ea"/>
                <a:ea typeface="+mj-ea"/>
              </a:rPr>
              <a:t>處理小組中，生對生人才庫以外之人，可由任何人擔任，若由防制委員會</a:t>
            </a:r>
            <a:r>
              <a:rPr lang="en-US" altLang="zh-TW" sz="2400" b="1" dirty="0">
                <a:solidFill>
                  <a:schemeClr val="bg1"/>
                </a:solidFill>
                <a:latin typeface="+mj-ea"/>
                <a:ea typeface="+mj-ea"/>
              </a:rPr>
              <a:t>(</a:t>
            </a:r>
            <a:r>
              <a:rPr lang="zh-TW" altLang="en-US" sz="2400" b="1" dirty="0">
                <a:solidFill>
                  <a:schemeClr val="bg1"/>
                </a:solidFill>
                <a:latin typeface="+mj-ea"/>
                <a:ea typeface="+mj-ea"/>
              </a:rPr>
              <a:t>含審查小組</a:t>
            </a:r>
            <a:r>
              <a:rPr lang="en-US" altLang="zh-TW" sz="2400" b="1" dirty="0">
                <a:solidFill>
                  <a:schemeClr val="bg1"/>
                </a:solidFill>
                <a:latin typeface="+mj-ea"/>
                <a:ea typeface="+mj-ea"/>
              </a:rPr>
              <a:t>)</a:t>
            </a:r>
            <a:r>
              <a:rPr lang="zh-TW" altLang="en-US" sz="2400" b="1" dirty="0">
                <a:solidFill>
                  <a:schemeClr val="bg1"/>
                </a:solidFill>
                <a:latin typeface="+mj-ea"/>
                <a:ea typeface="+mj-ea"/>
              </a:rPr>
              <a:t>去擔任，就該案件須自行迴避參與防制委員會審議。</a:t>
            </a:r>
            <a:r>
              <a:rPr lang="en-US" altLang="zh-TW" sz="2400" b="1" dirty="0">
                <a:solidFill>
                  <a:schemeClr val="bg1"/>
                </a:solidFill>
                <a:latin typeface="+mj-ea"/>
                <a:ea typeface="+mj-ea"/>
              </a:rPr>
              <a:t>(</a:t>
            </a:r>
            <a:r>
              <a:rPr lang="zh-TW" altLang="en-US" sz="2400" b="1" dirty="0">
                <a:solidFill>
                  <a:schemeClr val="bg1"/>
                </a:solidFill>
                <a:latin typeface="+mj-ea"/>
                <a:ea typeface="+mj-ea"/>
              </a:rPr>
              <a:t>準則第</a:t>
            </a:r>
            <a:r>
              <a:rPr lang="en-US" altLang="zh-TW" sz="2400" b="1" dirty="0">
                <a:solidFill>
                  <a:schemeClr val="bg1"/>
                </a:solidFill>
                <a:latin typeface="+mj-ea"/>
                <a:ea typeface="+mj-ea"/>
              </a:rPr>
              <a:t>37</a:t>
            </a:r>
            <a:r>
              <a:rPr lang="zh-TW" altLang="en-US" sz="2400" b="1" dirty="0">
                <a:solidFill>
                  <a:schemeClr val="bg1"/>
                </a:solidFill>
                <a:latin typeface="+mj-ea"/>
                <a:ea typeface="+mj-ea"/>
              </a:rPr>
              <a:t>條</a:t>
            </a:r>
            <a:r>
              <a:rPr lang="en-US" altLang="zh-TW" sz="2400" b="1" dirty="0">
                <a:solidFill>
                  <a:schemeClr val="bg1"/>
                </a:solidFill>
                <a:latin typeface="+mj-ea"/>
                <a:ea typeface="+mj-ea"/>
              </a:rPr>
              <a:t>)</a:t>
            </a:r>
          </a:p>
        </p:txBody>
      </p:sp>
      <p:sp>
        <p:nvSpPr>
          <p:cNvPr id="24" name="向右箭號 23"/>
          <p:cNvSpPr/>
          <p:nvPr/>
        </p:nvSpPr>
        <p:spPr>
          <a:xfrm rot="16200000" flipH="1">
            <a:off x="8470097" y="1746576"/>
            <a:ext cx="1597458" cy="2054604"/>
          </a:xfrm>
          <a:prstGeom prst="rightArrow">
            <a:avLst>
              <a:gd name="adj1" fmla="val 50000"/>
              <a:gd name="adj2" fmla="val 4921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3200" b="1" dirty="0">
                <a:solidFill>
                  <a:schemeClr val="tx1"/>
                </a:solidFill>
              </a:rPr>
              <a:t>常設</a:t>
            </a:r>
            <a:endParaRPr lang="en-US" altLang="zh-TW" sz="3200" b="1" dirty="0">
              <a:solidFill>
                <a:schemeClr val="tx1"/>
              </a:solidFill>
            </a:endParaRPr>
          </a:p>
          <a:p>
            <a:pPr algn="ctr"/>
            <a:r>
              <a:rPr lang="zh-TW" altLang="en-US" sz="3200" b="1" dirty="0">
                <a:solidFill>
                  <a:schemeClr val="tx1"/>
                </a:solidFill>
              </a:rPr>
              <a:t>組成</a:t>
            </a:r>
          </a:p>
        </p:txBody>
      </p:sp>
    </p:spTree>
    <p:extLst>
      <p:ext uri="{BB962C8B-B14F-4D97-AF65-F5344CB8AC3E}">
        <p14:creationId xmlns:p14="http://schemas.microsoft.com/office/powerpoint/2010/main" val="2075659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0DC55FC1-4A26-46CF-BB31-2CCBF5B30594}" type="slidenum">
              <a:rPr lang="zh-TW" altLang="en-US" smtClean="0"/>
              <a:t>13</a:t>
            </a:fld>
            <a:endParaRPr lang="zh-TW" altLang="en-US" dirty="0"/>
          </a:p>
        </p:txBody>
      </p:sp>
      <p:sp>
        <p:nvSpPr>
          <p:cNvPr id="3" name="標題 1"/>
          <p:cNvSpPr txBox="1">
            <a:spLocks/>
          </p:cNvSpPr>
          <p:nvPr/>
        </p:nvSpPr>
        <p:spPr>
          <a:xfrm>
            <a:off x="1943200" y="48928"/>
            <a:ext cx="16344800" cy="1350156"/>
          </a:xfrm>
          <a:prstGeom prst="rect">
            <a:avLst/>
          </a:prstGeom>
        </p:spPr>
        <p:txBody>
          <a:bodyP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二、生對生霸凌事件之處理 </a:t>
            </a:r>
            <a:r>
              <a:rPr lang="en-US" altLang="zh-TW" sz="4800" b="1" dirty="0">
                <a:solidFill>
                  <a:srgbClr val="0000CC"/>
                </a:solidFill>
                <a:latin typeface="+mj-ea"/>
              </a:rPr>
              <a:t>–</a:t>
            </a:r>
            <a:r>
              <a:rPr lang="zh-TW" altLang="en-US" sz="4800" b="1" dirty="0">
                <a:solidFill>
                  <a:srgbClr val="0000CC"/>
                </a:solidFill>
                <a:latin typeface="+mj-ea"/>
              </a:rPr>
              <a:t> 流程</a:t>
            </a:r>
            <a:endParaRPr lang="zh-TW" altLang="en-US" sz="2800" dirty="0">
              <a:solidFill>
                <a:schemeClr val="accent3">
                  <a:lumMod val="75000"/>
                </a:schemeClr>
              </a:solidFill>
              <a:latin typeface="+mj-ea"/>
            </a:endParaRPr>
          </a:p>
        </p:txBody>
      </p:sp>
      <p:graphicFrame>
        <p:nvGraphicFramePr>
          <p:cNvPr id="4" name="資料庫圖表 3">
            <a:extLst>
              <a:ext uri="{FF2B5EF4-FFF2-40B4-BE49-F238E27FC236}">
                <a16:creationId xmlns:a16="http://schemas.microsoft.com/office/drawing/2014/main" id="{A8365A42-586D-48C6-BAD1-A693AC96140E}"/>
              </a:ext>
            </a:extLst>
          </p:cNvPr>
          <p:cNvGraphicFramePr/>
          <p:nvPr/>
        </p:nvGraphicFramePr>
        <p:xfrm>
          <a:off x="2206006" y="1255068"/>
          <a:ext cx="13825536" cy="7344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向下箭號 4"/>
          <p:cNvSpPr/>
          <p:nvPr/>
        </p:nvSpPr>
        <p:spPr>
          <a:xfrm>
            <a:off x="8345622" y="5575548"/>
            <a:ext cx="791072" cy="100811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sz="2800"/>
          </a:p>
        </p:txBody>
      </p:sp>
      <p:sp>
        <p:nvSpPr>
          <p:cNvPr id="6" name="向上箭號 5"/>
          <p:cNvSpPr/>
          <p:nvPr/>
        </p:nvSpPr>
        <p:spPr>
          <a:xfrm>
            <a:off x="9592144" y="5575549"/>
            <a:ext cx="720080" cy="951862"/>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sz="2800"/>
          </a:p>
        </p:txBody>
      </p:sp>
      <p:sp>
        <p:nvSpPr>
          <p:cNvPr id="7" name="圓角矩形圖說文字 6"/>
          <p:cNvSpPr/>
          <p:nvPr/>
        </p:nvSpPr>
        <p:spPr>
          <a:xfrm>
            <a:off x="7127776" y="9031932"/>
            <a:ext cx="10945216" cy="1008112"/>
          </a:xfrm>
          <a:prstGeom prst="wedgeRoundRectCallout">
            <a:avLst>
              <a:gd name="adj1" fmla="val -20709"/>
              <a:gd name="adj2" fmla="val -86341"/>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600200">
              <a:lnSpc>
                <a:spcPts val="3200"/>
              </a:lnSpc>
              <a:spcBef>
                <a:spcPct val="0"/>
              </a:spcBef>
            </a:pPr>
            <a:r>
              <a:rPr lang="en-US" altLang="zh-TW" sz="2400" b="1" dirty="0">
                <a:latin typeface="+mn-ea"/>
              </a:rPr>
              <a:t>(</a:t>
            </a:r>
            <a:r>
              <a:rPr lang="zh-TW" altLang="en-US" sz="2400" b="1" dirty="0">
                <a:latin typeface="+mn-ea"/>
              </a:rPr>
              <a:t>準則第</a:t>
            </a:r>
            <a:r>
              <a:rPr lang="en-US" altLang="zh-TW" sz="2400" b="1" dirty="0">
                <a:latin typeface="+mn-ea"/>
              </a:rPr>
              <a:t>33</a:t>
            </a:r>
            <a:r>
              <a:rPr lang="zh-TW" altLang="en-US" sz="2400" b="1" dirty="0">
                <a:latin typeface="+mn-ea"/>
              </a:rPr>
              <a:t>條</a:t>
            </a:r>
            <a:r>
              <a:rPr lang="en-US" altLang="zh-TW" sz="2400" b="1" dirty="0">
                <a:latin typeface="+mn-ea"/>
              </a:rPr>
              <a:t>)</a:t>
            </a:r>
            <a:r>
              <a:rPr lang="zh-TW" altLang="en-US" sz="2400" b="1" dirty="0">
                <a:latin typeface="+mn-ea"/>
              </a:rPr>
              <a:t>   處理小組停止調和後，應進行調查，並召開調查會議。</a:t>
            </a:r>
            <a:endParaRPr lang="en-US" altLang="zh-TW" sz="2400" b="1" dirty="0">
              <a:latin typeface="+mn-ea"/>
            </a:endParaRPr>
          </a:p>
          <a:p>
            <a:pPr defTabSz="1600200">
              <a:lnSpc>
                <a:spcPts val="3200"/>
              </a:lnSpc>
              <a:spcBef>
                <a:spcPct val="0"/>
              </a:spcBef>
            </a:pPr>
            <a:r>
              <a:rPr lang="zh-TW" altLang="en-US" sz="2400" b="1" dirty="0">
                <a:latin typeface="+mn-ea"/>
              </a:rPr>
              <a:t>調查程序進行中，雙方重新有調和意願時，處理小組得停止調查，而進行調和。</a:t>
            </a:r>
            <a:endParaRPr lang="en-US" altLang="zh-TW" sz="2400" b="1" dirty="0">
              <a:latin typeface="+mn-ea"/>
            </a:endParaRPr>
          </a:p>
        </p:txBody>
      </p:sp>
    </p:spTree>
    <p:extLst>
      <p:ext uri="{BB962C8B-B14F-4D97-AF65-F5344CB8AC3E}">
        <p14:creationId xmlns:p14="http://schemas.microsoft.com/office/powerpoint/2010/main" val="351003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943200" y="1"/>
            <a:ext cx="16202024" cy="1543050"/>
          </a:xfrm>
        </p:spPr>
        <p:txBody>
          <a:bodyPr>
            <a:normAutofit/>
          </a:bodyPr>
          <a:lstStyle/>
          <a:p>
            <a:pPr>
              <a:spcAft>
                <a:spcPts val="1200"/>
              </a:spcAft>
            </a:pPr>
            <a:r>
              <a:rPr lang="zh-TW" altLang="en-US" sz="4800" b="1" dirty="0">
                <a:solidFill>
                  <a:srgbClr val="0000CC"/>
                </a:solidFill>
                <a:latin typeface="+mj-ea"/>
              </a:rPr>
              <a:t>二、生對生</a:t>
            </a:r>
            <a:r>
              <a:rPr lang="zh-TW" altLang="en-US" sz="4800" b="1" u="sng" dirty="0">
                <a:solidFill>
                  <a:srgbClr val="0000CC"/>
                </a:solidFill>
                <a:latin typeface="+mj-ea"/>
              </a:rPr>
              <a:t>平時查證</a:t>
            </a:r>
            <a:r>
              <a:rPr lang="zh-TW" altLang="en-US" sz="4800" b="1" dirty="0">
                <a:solidFill>
                  <a:srgbClr val="0000CC"/>
                </a:solidFill>
                <a:latin typeface="+mj-ea"/>
              </a:rPr>
              <a:t>、</a:t>
            </a:r>
            <a:r>
              <a:rPr lang="zh-TW" altLang="en-US" sz="4800" b="1" u="sng" dirty="0">
                <a:solidFill>
                  <a:srgbClr val="0000CC"/>
                </a:solidFill>
                <a:latin typeface="+mj-ea"/>
              </a:rPr>
              <a:t>調和報告</a:t>
            </a:r>
            <a:r>
              <a:rPr lang="zh-TW" altLang="en-US" sz="4800" b="1" dirty="0">
                <a:solidFill>
                  <a:srgbClr val="0000CC"/>
                </a:solidFill>
                <a:latin typeface="+mj-ea"/>
              </a:rPr>
              <a:t>、</a:t>
            </a:r>
            <a:r>
              <a:rPr lang="zh-TW" altLang="en-US" sz="4800" b="1" u="sng" dirty="0">
                <a:solidFill>
                  <a:srgbClr val="0000CC"/>
                </a:solidFill>
                <a:latin typeface="+mj-ea"/>
              </a:rPr>
              <a:t>調查報告</a:t>
            </a:r>
            <a:r>
              <a:rPr lang="zh-TW" altLang="en-US" sz="4800" b="1" dirty="0">
                <a:solidFill>
                  <a:srgbClr val="0000CC"/>
                </a:solidFill>
                <a:latin typeface="+mj-ea"/>
              </a:rPr>
              <a:t>對行為人決議</a:t>
            </a:r>
            <a:endParaRPr lang="zh-TW" altLang="en-US" sz="4000" b="1" dirty="0">
              <a:solidFill>
                <a:srgbClr val="0000CC"/>
              </a:solidFill>
              <a:latin typeface="+mj-ea"/>
            </a:endParaRPr>
          </a:p>
        </p:txBody>
      </p:sp>
      <p:grpSp>
        <p:nvGrpSpPr>
          <p:cNvPr id="3" name="群組 2"/>
          <p:cNvGrpSpPr/>
          <p:nvPr/>
        </p:nvGrpSpPr>
        <p:grpSpPr>
          <a:xfrm>
            <a:off x="12456368" y="1711682"/>
            <a:ext cx="5472608" cy="8344340"/>
            <a:chOff x="5292081" y="855841"/>
            <a:chExt cx="2736304" cy="4172170"/>
          </a:xfrm>
        </p:grpSpPr>
        <p:sp>
          <p:nvSpPr>
            <p:cNvPr id="34" name="AutoShape 5"/>
            <p:cNvSpPr>
              <a:spLocks noChangeArrowheads="1"/>
            </p:cNvSpPr>
            <p:nvPr/>
          </p:nvSpPr>
          <p:spPr bwMode="auto">
            <a:xfrm>
              <a:off x="5292081" y="855841"/>
              <a:ext cx="2736304" cy="4172170"/>
            </a:xfrm>
            <a:prstGeom prst="foldedCorner">
              <a:avLst>
                <a:gd name="adj" fmla="val 12500"/>
              </a:avLst>
            </a:prstGeom>
            <a:gradFill flip="none" rotWithShape="1">
              <a:gsLst>
                <a:gs pos="0">
                  <a:srgbClr val="B88888"/>
                </a:gs>
                <a:gs pos="100000">
                  <a:srgbClr val="B88888">
                    <a:gamma/>
                    <a:shade val="46275"/>
                    <a:invGamma/>
                  </a:srgbClr>
                </a:gs>
              </a:gsLst>
              <a:path path="circle">
                <a:fillToRect l="100000" t="100000"/>
              </a:path>
              <a:tileRect r="-100000" b="-100000"/>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4800" b="1" dirty="0">
                  <a:solidFill>
                    <a:schemeClr val="bg1"/>
                  </a:solidFill>
                  <a:latin typeface="+mn-ea"/>
                </a:rPr>
                <a:t>第</a:t>
              </a:r>
              <a:r>
                <a:rPr lang="en-US" altLang="zh-TW" sz="4800" b="1" dirty="0">
                  <a:solidFill>
                    <a:schemeClr val="bg1"/>
                  </a:solidFill>
                  <a:latin typeface="+mn-ea"/>
                </a:rPr>
                <a:t>45</a:t>
              </a:r>
              <a:r>
                <a:rPr lang="zh-TW" altLang="en-US" sz="4800" b="1" dirty="0">
                  <a:solidFill>
                    <a:schemeClr val="bg1"/>
                  </a:solidFill>
                  <a:latin typeface="+mn-ea"/>
                </a:rPr>
                <a:t>條：調查成立</a:t>
              </a:r>
              <a:endParaRPr lang="en-US" altLang="ja-JP" sz="4800" b="1" dirty="0">
                <a:solidFill>
                  <a:schemeClr val="bg1"/>
                </a:solidFill>
                <a:latin typeface="+mn-ea"/>
              </a:endParaRPr>
            </a:p>
          </p:txBody>
        </p:sp>
        <p:sp>
          <p:nvSpPr>
            <p:cNvPr id="35" name="Rectangle 6"/>
            <p:cNvSpPr>
              <a:spLocks noChangeArrowheads="1"/>
            </p:cNvSpPr>
            <p:nvPr/>
          </p:nvSpPr>
          <p:spPr bwMode="auto">
            <a:xfrm>
              <a:off x="5508104" y="1475547"/>
              <a:ext cx="2376265" cy="563881"/>
            </a:xfrm>
            <a:prstGeom prst="rect">
              <a:avLst/>
            </a:prstGeom>
            <a:solidFill>
              <a:schemeClr val="accent3">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2800" b="1" dirty="0">
                  <a:latin typeface="+mn-ea"/>
                </a:rPr>
                <a:t>1</a:t>
              </a:r>
              <a:r>
                <a:rPr lang="zh-TW" altLang="en-US" sz="2800" b="1" dirty="0">
                  <a:latin typeface="+mn-ea"/>
                </a:rPr>
                <a:t>、</a:t>
              </a:r>
              <a:r>
                <a:rPr lang="zh-TW" altLang="en-US" sz="3200" b="1" dirty="0">
                  <a:latin typeface="+mn-ea"/>
                </a:rPr>
                <a:t>依第</a:t>
              </a:r>
              <a:r>
                <a:rPr lang="en-US" altLang="zh-TW" sz="3200" b="1" dirty="0">
                  <a:latin typeface="+mn-ea"/>
                </a:rPr>
                <a:t>38</a:t>
              </a:r>
              <a:r>
                <a:rPr lang="zh-TW" altLang="en-US" sz="3200" b="1" dirty="0">
                  <a:latin typeface="+mn-ea"/>
                </a:rPr>
                <a:t>條處置</a:t>
              </a:r>
              <a:endParaRPr lang="en-US" altLang="zh-TW" sz="3200" b="1" dirty="0">
                <a:latin typeface="+mn-ea"/>
              </a:endParaRPr>
            </a:p>
            <a:p>
              <a:r>
                <a:rPr lang="zh-TW" altLang="en-US" sz="3200" b="1" dirty="0">
                  <a:latin typeface="+mn-ea"/>
                </a:rPr>
                <a:t>       </a:t>
              </a:r>
              <a:r>
                <a:rPr lang="en-US" altLang="zh-TW" sz="2800" b="1" dirty="0">
                  <a:latin typeface="+mn-ea"/>
                </a:rPr>
                <a:t>(</a:t>
              </a:r>
              <a:r>
                <a:rPr lang="zh-TW" altLang="en-US" sz="2800" b="1" dirty="0">
                  <a:latin typeface="+mn-ea"/>
                </a:rPr>
                <a:t>抽離、安置、必要處置</a:t>
              </a:r>
              <a:r>
                <a:rPr lang="en-US" altLang="zh-TW" sz="2800" b="1" dirty="0">
                  <a:latin typeface="+mn-ea"/>
                </a:rPr>
                <a:t>)</a:t>
              </a:r>
              <a:endParaRPr lang="ja-JP" altLang="en-US" sz="2800" b="1" dirty="0">
                <a:latin typeface="+mn-ea"/>
              </a:endParaRPr>
            </a:p>
          </p:txBody>
        </p:sp>
        <p:sp>
          <p:nvSpPr>
            <p:cNvPr id="36" name="Rectangle 7"/>
            <p:cNvSpPr>
              <a:spLocks noChangeArrowheads="1"/>
            </p:cNvSpPr>
            <p:nvPr/>
          </p:nvSpPr>
          <p:spPr bwMode="auto">
            <a:xfrm>
              <a:off x="5508104" y="2839922"/>
              <a:ext cx="2376265" cy="510227"/>
            </a:xfrm>
            <a:prstGeom prst="rect">
              <a:avLst/>
            </a:prstGeom>
            <a:solidFill>
              <a:schemeClr val="accent3">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3</a:t>
              </a:r>
              <a:r>
                <a:rPr lang="zh-TW" altLang="en-US" sz="3200" b="1" dirty="0">
                  <a:latin typeface="+mn-ea"/>
                </a:rPr>
                <a:t>、採取適當管教措施</a:t>
              </a:r>
              <a:endParaRPr lang="ja-JP" altLang="en-US" sz="3200" b="1" dirty="0">
                <a:latin typeface="+mn-ea"/>
              </a:endParaRPr>
            </a:p>
          </p:txBody>
        </p:sp>
        <p:sp>
          <p:nvSpPr>
            <p:cNvPr id="37" name="Rectangle 8"/>
            <p:cNvSpPr>
              <a:spLocks noChangeArrowheads="1"/>
            </p:cNvSpPr>
            <p:nvPr/>
          </p:nvSpPr>
          <p:spPr bwMode="auto">
            <a:xfrm>
              <a:off x="5520994" y="3507142"/>
              <a:ext cx="2363375" cy="504768"/>
            </a:xfrm>
            <a:prstGeom prst="rect">
              <a:avLst/>
            </a:prstGeom>
            <a:solidFill>
              <a:schemeClr val="accent3">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4</a:t>
              </a:r>
              <a:r>
                <a:rPr lang="zh-TW" altLang="en-US" sz="3200" b="1" dirty="0">
                  <a:latin typeface="+mn-ea"/>
                </a:rPr>
                <a:t>、依法定程序予以懲處</a:t>
              </a:r>
              <a:endParaRPr lang="ja-JP" altLang="en-US" sz="3200" dirty="0">
                <a:ea typeface="標楷體" pitchFamily="65" charset="-120"/>
              </a:endParaRPr>
            </a:p>
          </p:txBody>
        </p:sp>
        <p:sp>
          <p:nvSpPr>
            <p:cNvPr id="38" name="Rectangle 6"/>
            <p:cNvSpPr>
              <a:spLocks noChangeArrowheads="1"/>
            </p:cNvSpPr>
            <p:nvPr/>
          </p:nvSpPr>
          <p:spPr bwMode="auto">
            <a:xfrm>
              <a:off x="5520994" y="4155926"/>
              <a:ext cx="2363375" cy="504768"/>
            </a:xfrm>
            <a:prstGeom prst="rect">
              <a:avLst/>
            </a:prstGeom>
            <a:solidFill>
              <a:schemeClr val="accent3">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5</a:t>
              </a:r>
              <a:r>
                <a:rPr lang="zh-TW" altLang="en-US" sz="3200" b="1" dirty="0">
                  <a:latin typeface="+mn-ea"/>
                </a:rPr>
                <a:t>、情節重大者，依</a:t>
              </a:r>
              <a:r>
                <a:rPr lang="en-US" altLang="zh-TW" sz="3200" b="1" dirty="0">
                  <a:latin typeface="+mn-ea"/>
                </a:rPr>
                <a:t>61</a:t>
              </a:r>
              <a:r>
                <a:rPr lang="zh-TW" altLang="en-US" sz="3200" b="1" dirty="0">
                  <a:latin typeface="+mn-ea"/>
                </a:rPr>
                <a:t>條</a:t>
              </a:r>
              <a:endParaRPr lang="en-US" altLang="zh-TW" sz="3200" b="1" dirty="0">
                <a:latin typeface="+mn-ea"/>
              </a:endParaRPr>
            </a:p>
            <a:p>
              <a:r>
                <a:rPr lang="en-US" altLang="zh-TW" sz="2800" b="1" dirty="0">
                  <a:latin typeface="+mn-ea"/>
                </a:rPr>
                <a:t>(</a:t>
              </a:r>
              <a:r>
                <a:rPr lang="zh-TW" altLang="en-US" sz="2800" b="1" dirty="0">
                  <a:latin typeface="+mn-ea"/>
                </a:rPr>
                <a:t>請求警政、社政、司法協助</a:t>
              </a:r>
              <a:r>
                <a:rPr lang="en-US" altLang="zh-TW" sz="2800" b="1" dirty="0">
                  <a:latin typeface="+mn-ea"/>
                </a:rPr>
                <a:t>)</a:t>
              </a:r>
              <a:endParaRPr lang="ja-JP" altLang="en-US" sz="2800" b="1" dirty="0">
                <a:latin typeface="+mn-ea"/>
              </a:endParaRPr>
            </a:p>
          </p:txBody>
        </p:sp>
        <p:sp>
          <p:nvSpPr>
            <p:cNvPr id="15" name="Rectangle 6"/>
            <p:cNvSpPr>
              <a:spLocks noChangeArrowheads="1"/>
            </p:cNvSpPr>
            <p:nvPr/>
          </p:nvSpPr>
          <p:spPr bwMode="auto">
            <a:xfrm>
              <a:off x="5508105" y="2186721"/>
              <a:ext cx="2376264" cy="534056"/>
            </a:xfrm>
            <a:prstGeom prst="rect">
              <a:avLst/>
            </a:prstGeom>
            <a:solidFill>
              <a:schemeClr val="accent3">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2</a:t>
              </a:r>
              <a:r>
                <a:rPr lang="zh-TW" altLang="en-US" sz="3200" b="1" dirty="0">
                  <a:latin typeface="+mn-ea"/>
                </a:rPr>
                <a:t>、提供心理諮商與輔導</a:t>
              </a:r>
              <a:endParaRPr lang="ja-JP" altLang="en-US" sz="3200" b="1" dirty="0">
                <a:latin typeface="+mn-ea"/>
              </a:endParaRPr>
            </a:p>
          </p:txBody>
        </p:sp>
      </p:grpSp>
      <p:grpSp>
        <p:nvGrpSpPr>
          <p:cNvPr id="5" name="群組 4"/>
          <p:cNvGrpSpPr/>
          <p:nvPr/>
        </p:nvGrpSpPr>
        <p:grpSpPr>
          <a:xfrm>
            <a:off x="503040" y="1687116"/>
            <a:ext cx="5472608" cy="6912768"/>
            <a:chOff x="251520" y="843558"/>
            <a:chExt cx="2736304" cy="3456384"/>
          </a:xfrm>
          <a:solidFill>
            <a:schemeClr val="accent4">
              <a:lumMod val="40000"/>
              <a:lumOff val="60000"/>
            </a:schemeClr>
          </a:solidFill>
        </p:grpSpPr>
        <p:sp>
          <p:nvSpPr>
            <p:cNvPr id="18" name="AutoShape 5"/>
            <p:cNvSpPr>
              <a:spLocks noChangeArrowheads="1"/>
            </p:cNvSpPr>
            <p:nvPr/>
          </p:nvSpPr>
          <p:spPr bwMode="auto">
            <a:xfrm>
              <a:off x="251520" y="843558"/>
              <a:ext cx="2736304" cy="3456384"/>
            </a:xfrm>
            <a:prstGeom prst="foldedCorner">
              <a:avLst>
                <a:gd name="adj" fmla="val 125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4800" b="1" dirty="0">
                  <a:solidFill>
                    <a:schemeClr val="bg1"/>
                  </a:solidFill>
                  <a:latin typeface="+mn-ea"/>
                </a:rPr>
                <a:t>第</a:t>
              </a:r>
              <a:r>
                <a:rPr lang="en-US" altLang="zh-TW" sz="4800" b="1" dirty="0">
                  <a:solidFill>
                    <a:schemeClr val="bg1"/>
                  </a:solidFill>
                  <a:latin typeface="+mn-ea"/>
                </a:rPr>
                <a:t>21</a:t>
              </a:r>
              <a:r>
                <a:rPr lang="zh-TW" altLang="en-US" sz="4800" b="1" dirty="0">
                  <a:solidFill>
                    <a:schemeClr val="bg1"/>
                  </a:solidFill>
                  <a:latin typeface="+mn-ea"/>
                </a:rPr>
                <a:t>條：平時查證</a:t>
              </a:r>
              <a:endParaRPr lang="en-US" altLang="ja-JP" sz="4800" b="1" dirty="0">
                <a:solidFill>
                  <a:schemeClr val="bg1"/>
                </a:solidFill>
                <a:latin typeface="+mn-ea"/>
              </a:endParaRPr>
            </a:p>
          </p:txBody>
        </p:sp>
        <p:sp>
          <p:nvSpPr>
            <p:cNvPr id="19" name="Rectangle 6"/>
            <p:cNvSpPr>
              <a:spLocks noChangeArrowheads="1"/>
            </p:cNvSpPr>
            <p:nvPr/>
          </p:nvSpPr>
          <p:spPr bwMode="auto">
            <a:xfrm>
              <a:off x="487365" y="1471915"/>
              <a:ext cx="2376265" cy="563881"/>
            </a:xfrm>
            <a:prstGeom prst="rect">
              <a:avLst/>
            </a:prstGeom>
            <a:solidFill>
              <a:schemeClr val="accent6">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1</a:t>
              </a:r>
              <a:r>
                <a:rPr lang="zh-TW" altLang="en-US" sz="3200" b="1" dirty="0">
                  <a:latin typeface="+mn-ea"/>
                </a:rPr>
                <a:t>、提供適當心理諮商與</a:t>
              </a:r>
              <a:endParaRPr lang="en-US" altLang="zh-TW" sz="3200" b="1" dirty="0">
                <a:latin typeface="+mn-ea"/>
              </a:endParaRPr>
            </a:p>
            <a:p>
              <a:r>
                <a:rPr lang="zh-TW" altLang="en-US" sz="3200" b="1" dirty="0">
                  <a:latin typeface="+mn-ea"/>
                </a:rPr>
                <a:t>      輔導</a:t>
              </a:r>
              <a:endParaRPr lang="ja-JP" altLang="en-US" sz="2400" b="1" dirty="0">
                <a:latin typeface="+mn-ea"/>
              </a:endParaRPr>
            </a:p>
          </p:txBody>
        </p:sp>
        <p:sp>
          <p:nvSpPr>
            <p:cNvPr id="20" name="Rectangle 7"/>
            <p:cNvSpPr>
              <a:spLocks noChangeArrowheads="1"/>
            </p:cNvSpPr>
            <p:nvPr/>
          </p:nvSpPr>
          <p:spPr bwMode="auto">
            <a:xfrm>
              <a:off x="467543" y="2827639"/>
              <a:ext cx="2376265" cy="510227"/>
            </a:xfrm>
            <a:prstGeom prst="rect">
              <a:avLst/>
            </a:prstGeom>
            <a:solidFill>
              <a:schemeClr val="accent6">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3</a:t>
              </a:r>
              <a:r>
                <a:rPr lang="zh-TW" altLang="en-US" sz="3200" b="1" dirty="0">
                  <a:latin typeface="+mn-ea"/>
                </a:rPr>
                <a:t>、依法定程序予以懲處</a:t>
              </a:r>
              <a:endParaRPr lang="ja-JP" altLang="en-US" sz="3200" b="1" dirty="0">
                <a:latin typeface="+mn-ea"/>
              </a:endParaRPr>
            </a:p>
          </p:txBody>
        </p:sp>
        <p:sp>
          <p:nvSpPr>
            <p:cNvPr id="21" name="Rectangle 8"/>
            <p:cNvSpPr>
              <a:spLocks noChangeArrowheads="1"/>
            </p:cNvSpPr>
            <p:nvPr/>
          </p:nvSpPr>
          <p:spPr bwMode="auto">
            <a:xfrm>
              <a:off x="480433" y="3494859"/>
              <a:ext cx="2363375" cy="504768"/>
            </a:xfrm>
            <a:prstGeom prst="rect">
              <a:avLst/>
            </a:prstGeom>
            <a:solidFill>
              <a:schemeClr val="accent6">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4</a:t>
              </a:r>
              <a:r>
                <a:rPr lang="zh-TW" altLang="en-US" sz="3200" b="1" dirty="0">
                  <a:latin typeface="+mn-ea"/>
                </a:rPr>
                <a:t>、其他適當措施</a:t>
              </a:r>
              <a:endParaRPr lang="ja-JP" altLang="en-US" sz="3200" dirty="0">
                <a:ea typeface="標楷體" pitchFamily="65" charset="-120"/>
              </a:endParaRPr>
            </a:p>
          </p:txBody>
        </p:sp>
        <p:sp>
          <p:nvSpPr>
            <p:cNvPr id="23" name="Rectangle 6"/>
            <p:cNvSpPr>
              <a:spLocks noChangeArrowheads="1"/>
            </p:cNvSpPr>
            <p:nvPr/>
          </p:nvSpPr>
          <p:spPr bwMode="auto">
            <a:xfrm>
              <a:off x="467544" y="2174438"/>
              <a:ext cx="2376264" cy="534056"/>
            </a:xfrm>
            <a:prstGeom prst="rect">
              <a:avLst/>
            </a:prstGeom>
            <a:solidFill>
              <a:schemeClr val="accent6">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2</a:t>
              </a:r>
              <a:r>
                <a:rPr lang="zh-TW" altLang="en-US" sz="3200" b="1" dirty="0">
                  <a:latin typeface="+mn-ea"/>
                </a:rPr>
                <a:t>、採取適當管教措施</a:t>
              </a:r>
              <a:endParaRPr lang="ja-JP" altLang="en-US" sz="3200" b="1" dirty="0">
                <a:latin typeface="+mn-ea"/>
              </a:endParaRPr>
            </a:p>
          </p:txBody>
        </p:sp>
      </p:grpSp>
      <p:grpSp>
        <p:nvGrpSpPr>
          <p:cNvPr id="6" name="群組 5"/>
          <p:cNvGrpSpPr/>
          <p:nvPr/>
        </p:nvGrpSpPr>
        <p:grpSpPr>
          <a:xfrm>
            <a:off x="6407696" y="1687116"/>
            <a:ext cx="5472608" cy="6912768"/>
            <a:chOff x="3347864" y="843558"/>
            <a:chExt cx="2736304" cy="3456384"/>
          </a:xfrm>
        </p:grpSpPr>
        <p:sp>
          <p:nvSpPr>
            <p:cNvPr id="24" name="AutoShape 5"/>
            <p:cNvSpPr>
              <a:spLocks noChangeArrowheads="1"/>
            </p:cNvSpPr>
            <p:nvPr/>
          </p:nvSpPr>
          <p:spPr bwMode="auto">
            <a:xfrm>
              <a:off x="3347864" y="843558"/>
              <a:ext cx="2736304" cy="3456384"/>
            </a:xfrm>
            <a:prstGeom prst="foldedCorner">
              <a:avLst>
                <a:gd name="adj" fmla="val 12500"/>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r="100000" b="100000"/>
              </a:path>
              <a:tileRect l="-100000" t="-100000"/>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4800" b="1" dirty="0">
                  <a:solidFill>
                    <a:schemeClr val="bg1"/>
                  </a:solidFill>
                  <a:latin typeface="+mn-ea"/>
                </a:rPr>
                <a:t>第</a:t>
              </a:r>
              <a:r>
                <a:rPr lang="en-US" altLang="zh-TW" sz="4800" b="1" dirty="0">
                  <a:solidFill>
                    <a:schemeClr val="bg1"/>
                  </a:solidFill>
                  <a:latin typeface="+mn-ea"/>
                </a:rPr>
                <a:t>35</a:t>
              </a:r>
              <a:r>
                <a:rPr lang="zh-TW" altLang="en-US" sz="4800" b="1" dirty="0">
                  <a:solidFill>
                    <a:schemeClr val="bg1"/>
                  </a:solidFill>
                  <a:latin typeface="+mn-ea"/>
                </a:rPr>
                <a:t>條：調和成立</a:t>
              </a:r>
              <a:endParaRPr lang="en-US" altLang="ja-JP" sz="4800" b="1" dirty="0">
                <a:solidFill>
                  <a:schemeClr val="bg1"/>
                </a:solidFill>
                <a:latin typeface="+mn-ea"/>
              </a:endParaRPr>
            </a:p>
          </p:txBody>
        </p:sp>
        <p:sp>
          <p:nvSpPr>
            <p:cNvPr id="25" name="Rectangle 6"/>
            <p:cNvSpPr>
              <a:spLocks noChangeArrowheads="1"/>
            </p:cNvSpPr>
            <p:nvPr/>
          </p:nvSpPr>
          <p:spPr bwMode="auto">
            <a:xfrm>
              <a:off x="3563887" y="1463264"/>
              <a:ext cx="2376265" cy="563881"/>
            </a:xfrm>
            <a:prstGeom prst="rect">
              <a:avLst/>
            </a:prstGeom>
            <a:solidFill>
              <a:schemeClr val="accent4">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2800" b="1" dirty="0">
                  <a:latin typeface="+mn-ea"/>
                </a:rPr>
                <a:t>1</a:t>
              </a:r>
              <a:r>
                <a:rPr lang="zh-TW" altLang="en-US" sz="2800" b="1" dirty="0">
                  <a:latin typeface="+mn-ea"/>
                </a:rPr>
                <a:t>、</a:t>
              </a:r>
              <a:r>
                <a:rPr lang="zh-TW" altLang="en-US" sz="3200" b="1" dirty="0">
                  <a:latin typeface="+mn-ea"/>
                </a:rPr>
                <a:t>依第</a:t>
              </a:r>
              <a:r>
                <a:rPr lang="en-US" altLang="zh-TW" sz="3200" b="1" dirty="0">
                  <a:latin typeface="+mn-ea"/>
                </a:rPr>
                <a:t>38</a:t>
              </a:r>
              <a:r>
                <a:rPr lang="zh-TW" altLang="en-US" sz="3200" b="1" dirty="0">
                  <a:latin typeface="+mn-ea"/>
                </a:rPr>
                <a:t>條處置</a:t>
              </a:r>
              <a:endParaRPr lang="en-US" altLang="zh-TW" sz="3200" b="1" dirty="0">
                <a:latin typeface="+mn-ea"/>
              </a:endParaRPr>
            </a:p>
            <a:p>
              <a:r>
                <a:rPr lang="zh-TW" altLang="en-US" sz="3200" b="1" dirty="0">
                  <a:latin typeface="+mn-ea"/>
                </a:rPr>
                <a:t>       </a:t>
              </a:r>
              <a:r>
                <a:rPr lang="en-US" altLang="zh-TW" sz="2800" b="1" dirty="0">
                  <a:latin typeface="+mn-ea"/>
                </a:rPr>
                <a:t>(</a:t>
              </a:r>
              <a:r>
                <a:rPr lang="zh-TW" altLang="en-US" sz="2800" b="1" dirty="0">
                  <a:latin typeface="+mn-ea"/>
                </a:rPr>
                <a:t>抽離、安置、必要處置</a:t>
              </a:r>
              <a:r>
                <a:rPr lang="en-US" altLang="zh-TW" sz="2800" b="1" dirty="0">
                  <a:latin typeface="+mn-ea"/>
                </a:rPr>
                <a:t>)</a:t>
              </a:r>
              <a:endParaRPr lang="ja-JP" altLang="en-US" sz="2800" b="1" dirty="0">
                <a:latin typeface="+mn-ea"/>
              </a:endParaRPr>
            </a:p>
          </p:txBody>
        </p:sp>
        <p:sp>
          <p:nvSpPr>
            <p:cNvPr id="26" name="Rectangle 7"/>
            <p:cNvSpPr>
              <a:spLocks noChangeArrowheads="1"/>
            </p:cNvSpPr>
            <p:nvPr/>
          </p:nvSpPr>
          <p:spPr bwMode="auto">
            <a:xfrm>
              <a:off x="3563887" y="2827639"/>
              <a:ext cx="2376265" cy="510227"/>
            </a:xfrm>
            <a:prstGeom prst="rect">
              <a:avLst/>
            </a:prstGeom>
            <a:solidFill>
              <a:schemeClr val="accent4">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3</a:t>
              </a:r>
              <a:r>
                <a:rPr lang="zh-TW" altLang="en-US" sz="3200" b="1" dirty="0">
                  <a:latin typeface="+mn-ea"/>
                </a:rPr>
                <a:t>、採取適當管教措施</a:t>
              </a:r>
              <a:endParaRPr lang="ja-JP" altLang="en-US" sz="3200" b="1" dirty="0">
                <a:latin typeface="+mn-ea"/>
              </a:endParaRPr>
            </a:p>
          </p:txBody>
        </p:sp>
        <p:sp>
          <p:nvSpPr>
            <p:cNvPr id="27" name="Rectangle 8"/>
            <p:cNvSpPr>
              <a:spLocks noChangeArrowheads="1"/>
            </p:cNvSpPr>
            <p:nvPr/>
          </p:nvSpPr>
          <p:spPr bwMode="auto">
            <a:xfrm>
              <a:off x="3576777" y="3494859"/>
              <a:ext cx="2363375" cy="504768"/>
            </a:xfrm>
            <a:prstGeom prst="rect">
              <a:avLst/>
            </a:prstGeom>
            <a:solidFill>
              <a:schemeClr val="accent4">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4</a:t>
              </a:r>
              <a:r>
                <a:rPr lang="zh-TW" altLang="en-US" sz="3200" b="1" dirty="0">
                  <a:latin typeface="+mn-ea"/>
                </a:rPr>
                <a:t>、依法定程序予以懲處</a:t>
              </a:r>
              <a:endParaRPr lang="ja-JP" altLang="en-US" sz="3200" dirty="0">
                <a:ea typeface="標楷體" pitchFamily="65" charset="-120"/>
              </a:endParaRPr>
            </a:p>
          </p:txBody>
        </p:sp>
        <p:sp>
          <p:nvSpPr>
            <p:cNvPr id="29" name="Rectangle 6"/>
            <p:cNvSpPr>
              <a:spLocks noChangeArrowheads="1"/>
            </p:cNvSpPr>
            <p:nvPr/>
          </p:nvSpPr>
          <p:spPr bwMode="auto">
            <a:xfrm>
              <a:off x="3563888" y="2174438"/>
              <a:ext cx="2376264" cy="534056"/>
            </a:xfrm>
            <a:prstGeom prst="rect">
              <a:avLst/>
            </a:prstGeom>
            <a:solidFill>
              <a:schemeClr val="accent4">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2</a:t>
              </a:r>
              <a:r>
                <a:rPr lang="zh-TW" altLang="en-US" sz="3200" b="1" dirty="0">
                  <a:latin typeface="+mn-ea"/>
                </a:rPr>
                <a:t>、提供心理諮商與輔導</a:t>
              </a:r>
              <a:endParaRPr lang="ja-JP" altLang="en-US" sz="3200" b="1" dirty="0">
                <a:latin typeface="+mn-ea"/>
              </a:endParaRPr>
            </a:p>
          </p:txBody>
        </p:sp>
      </p:grpSp>
      <p:sp>
        <p:nvSpPr>
          <p:cNvPr id="14" name="圓角矩形圖說文字 13"/>
          <p:cNvSpPr/>
          <p:nvPr/>
        </p:nvSpPr>
        <p:spPr>
          <a:xfrm flipH="1">
            <a:off x="3167334" y="9112502"/>
            <a:ext cx="7344816" cy="943520"/>
          </a:xfrm>
          <a:prstGeom prst="wedgeRoundRectCallout">
            <a:avLst>
              <a:gd name="adj1" fmla="val 26303"/>
              <a:gd name="adj2" fmla="val -68571"/>
              <a:gd name="adj3" fmla="val 16667"/>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2800" b="1" dirty="0">
                <a:solidFill>
                  <a:schemeClr val="bg1"/>
                </a:solidFill>
                <a:latin typeface="+mj-ea"/>
              </a:rPr>
              <a:t>平時查證、調和成立、調查成立，都同樣有：</a:t>
            </a:r>
            <a:endParaRPr lang="en-US" altLang="zh-TW" sz="2800" b="1" dirty="0">
              <a:solidFill>
                <a:schemeClr val="bg1"/>
              </a:solidFill>
              <a:latin typeface="+mj-ea"/>
            </a:endParaRPr>
          </a:p>
          <a:p>
            <a:r>
              <a:rPr lang="en-US" altLang="zh-TW" sz="2800" b="1" dirty="0">
                <a:solidFill>
                  <a:schemeClr val="bg1"/>
                </a:solidFill>
                <a:latin typeface="+mj-ea"/>
              </a:rPr>
              <a:t>1</a:t>
            </a:r>
            <a:r>
              <a:rPr lang="zh-TW" altLang="en-US" sz="2800" b="1" dirty="0">
                <a:solidFill>
                  <a:schemeClr val="bg1"/>
                </a:solidFill>
                <a:latin typeface="+mj-ea"/>
              </a:rPr>
              <a:t>、輔導     </a:t>
            </a:r>
            <a:r>
              <a:rPr lang="en-US" altLang="zh-TW" sz="2800" b="1" dirty="0">
                <a:solidFill>
                  <a:schemeClr val="bg1"/>
                </a:solidFill>
                <a:latin typeface="+mj-ea"/>
              </a:rPr>
              <a:t>2</a:t>
            </a:r>
            <a:r>
              <a:rPr lang="zh-TW" altLang="en-US" sz="2800" b="1" dirty="0">
                <a:solidFill>
                  <a:schemeClr val="bg1"/>
                </a:solidFill>
                <a:latin typeface="+mj-ea"/>
              </a:rPr>
              <a:t>、管教     </a:t>
            </a:r>
            <a:r>
              <a:rPr lang="en-US" altLang="zh-TW" sz="2800" b="1" dirty="0">
                <a:solidFill>
                  <a:schemeClr val="bg1"/>
                </a:solidFill>
                <a:latin typeface="+mj-ea"/>
              </a:rPr>
              <a:t>3</a:t>
            </a:r>
            <a:r>
              <a:rPr lang="zh-TW" altLang="en-US" sz="2800" b="1" dirty="0">
                <a:solidFill>
                  <a:schemeClr val="bg1"/>
                </a:solidFill>
                <a:latin typeface="+mj-ea"/>
              </a:rPr>
              <a:t>、懲處</a:t>
            </a:r>
          </a:p>
        </p:txBody>
      </p:sp>
    </p:spTree>
    <p:extLst>
      <p:ext uri="{BB962C8B-B14F-4D97-AF65-F5344CB8AC3E}">
        <p14:creationId xmlns:p14="http://schemas.microsoft.com/office/powerpoint/2010/main" val="299399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圓角矩形 47"/>
          <p:cNvSpPr/>
          <p:nvPr/>
        </p:nvSpPr>
        <p:spPr>
          <a:xfrm>
            <a:off x="253952" y="2190609"/>
            <a:ext cx="2304256" cy="7896282"/>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17</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18</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學校知悉或接獲檢舉疑似校園霸凌事件時，應向主管機關通報，</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至遲不得超過</a:t>
            </a:r>
            <a:r>
              <a:rPr lang="en-US" altLang="zh-TW" sz="2800" b="1" dirty="0">
                <a:solidFill>
                  <a:schemeClr val="accent5">
                    <a:lumMod val="75000"/>
                  </a:schemeClr>
                </a:solidFill>
                <a:latin typeface="Microsoft JhengHei" panose="020B0604030504040204" pitchFamily="34" charset="-120"/>
                <a:ea typeface="Microsoft JhengHei" panose="020B0604030504040204" pitchFamily="34" charset="-120"/>
              </a:rPr>
              <a:t>24</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小時</a:t>
            </a:r>
            <a:r>
              <a:rPr lang="zh-TW" altLang="en-US" sz="2800" b="1" dirty="0">
                <a:latin typeface="Microsoft JhengHei" panose="020B0604030504040204" pitchFamily="34" charset="-120"/>
                <a:ea typeface="Microsoft JhengHei" panose="020B0604030504040204" pitchFamily="34" charset="-120"/>
              </a:rPr>
              <a:t>。</a:t>
            </a:r>
            <a:endParaRPr lang="zh-TW" altLang="en-US" sz="2800" dirty="0"/>
          </a:p>
        </p:txBody>
      </p:sp>
      <p:sp>
        <p:nvSpPr>
          <p:cNvPr id="3" name="標題 1"/>
          <p:cNvSpPr txBox="1">
            <a:spLocks/>
          </p:cNvSpPr>
          <p:nvPr/>
        </p:nvSpPr>
        <p:spPr>
          <a:xfrm>
            <a:off x="1943200" y="48928"/>
            <a:ext cx="16344800" cy="1350156"/>
          </a:xfrm>
          <a:prstGeom prst="rect">
            <a:avLst/>
          </a:prstGeom>
        </p:spPr>
        <p:txBody>
          <a:bodyP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二、生對生霸凌事件之處理 </a:t>
            </a:r>
            <a:r>
              <a:rPr lang="en-US" altLang="zh-TW" sz="4800" b="1" dirty="0">
                <a:solidFill>
                  <a:srgbClr val="0000CC"/>
                </a:solidFill>
                <a:latin typeface="+mj-ea"/>
              </a:rPr>
              <a:t>–</a:t>
            </a:r>
            <a:r>
              <a:rPr lang="zh-TW" altLang="en-US" sz="4800" b="1" dirty="0">
                <a:solidFill>
                  <a:srgbClr val="0000CC"/>
                </a:solidFill>
                <a:latin typeface="+mj-ea"/>
              </a:rPr>
              <a:t> 時效</a:t>
            </a:r>
            <a:endParaRPr lang="zh-TW" altLang="en-US" sz="2800" dirty="0">
              <a:solidFill>
                <a:schemeClr val="accent3">
                  <a:lumMod val="75000"/>
                </a:schemeClr>
              </a:solidFill>
              <a:latin typeface="+mj-ea"/>
            </a:endParaRPr>
          </a:p>
        </p:txBody>
      </p:sp>
      <p:sp>
        <p:nvSpPr>
          <p:cNvPr id="47" name="圓角矩形 46"/>
          <p:cNvSpPr/>
          <p:nvPr/>
        </p:nvSpPr>
        <p:spPr>
          <a:xfrm>
            <a:off x="70992" y="1132875"/>
            <a:ext cx="2160240" cy="1728190"/>
          </a:xfrm>
          <a:prstGeom prst="roundRect">
            <a:avLst/>
          </a:prstGeom>
          <a:solidFill>
            <a:schemeClr val="tx1">
              <a:lumMod val="65000"/>
              <a:lumOff val="3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t>學校</a:t>
            </a:r>
            <a:endParaRPr lang="en-US" altLang="zh-TW" sz="3200" b="1" dirty="0"/>
          </a:p>
          <a:p>
            <a:pPr algn="ctr"/>
            <a:r>
              <a:rPr lang="zh-TW" altLang="en-US" sz="3200" b="1" dirty="0"/>
              <a:t>通報</a:t>
            </a:r>
          </a:p>
        </p:txBody>
      </p:sp>
      <p:sp>
        <p:nvSpPr>
          <p:cNvPr id="49" name="圓角矩形 48"/>
          <p:cNvSpPr/>
          <p:nvPr/>
        </p:nvSpPr>
        <p:spPr>
          <a:xfrm>
            <a:off x="3095328" y="2190609"/>
            <a:ext cx="3888432" cy="7896282"/>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60476">
              <a:lnSpc>
                <a:spcPct val="90000"/>
              </a:lnSpc>
              <a:spcBef>
                <a:spcPts val="2400"/>
              </a:spcBef>
              <a:spcAft>
                <a:spcPct val="15000"/>
              </a:spcAft>
              <a:buChar char="••"/>
              <a:tabLst>
                <a:tab pos="3038476" algn="l"/>
              </a:tabLst>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24</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25</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lnSpc>
                <a:spcPts val="38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審查小組決議是否受理。</a:t>
            </a: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ts val="3800"/>
              </a:lnSpc>
              <a:spcBef>
                <a:spcPts val="2400"/>
              </a:spcBef>
              <a:spcAft>
                <a:spcPct val="15000"/>
              </a:spcAft>
              <a:buChar char="••"/>
            </a:pP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學校接獲檢舉之日起</a:t>
            </a:r>
            <a:r>
              <a:rPr lang="en-US" altLang="zh-TW" sz="2800" b="1" u="sng" dirty="0">
                <a:solidFill>
                  <a:schemeClr val="accent5">
                    <a:lumMod val="75000"/>
                  </a:schemeClr>
                </a:solidFill>
                <a:latin typeface="Microsoft JhengHei" panose="020B0604030504040204" pitchFamily="34" charset="-120"/>
                <a:ea typeface="Microsoft JhengHei" panose="020B0604030504040204" pitchFamily="34" charset="-120"/>
              </a:rPr>
              <a:t>20</a:t>
            </a: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個工作日內書面通知檢舉人是否受理。</a:t>
            </a:r>
          </a:p>
        </p:txBody>
      </p:sp>
      <p:sp>
        <p:nvSpPr>
          <p:cNvPr id="50" name="圓角矩形 49"/>
          <p:cNvSpPr/>
          <p:nvPr/>
        </p:nvSpPr>
        <p:spPr>
          <a:xfrm>
            <a:off x="3066524" y="1111052"/>
            <a:ext cx="2333060" cy="1750012"/>
          </a:xfrm>
          <a:prstGeom prst="roundRect">
            <a:avLst/>
          </a:prstGeom>
          <a:solidFill>
            <a:srgbClr val="C00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t>審查小組受理</a:t>
            </a:r>
          </a:p>
        </p:txBody>
      </p:sp>
      <p:sp>
        <p:nvSpPr>
          <p:cNvPr id="51" name="圓角矩形 50"/>
          <p:cNvSpPr/>
          <p:nvPr/>
        </p:nvSpPr>
        <p:spPr>
          <a:xfrm>
            <a:off x="7415808" y="2190609"/>
            <a:ext cx="3888432" cy="7896282"/>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27</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43</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spcBef>
                <a:spcPts val="2400"/>
              </a:spcBef>
              <a:spcAft>
                <a:spcPct val="15000"/>
              </a:spcAft>
              <a:buChar char="••"/>
            </a:pP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學校應於審查小組決議受理之日起</a:t>
            </a:r>
            <a:r>
              <a:rPr lang="en-US" altLang="zh-TW" sz="2800" b="1" u="sng" dirty="0">
                <a:solidFill>
                  <a:schemeClr val="accent5">
                    <a:lumMod val="75000"/>
                  </a:schemeClr>
                </a:solidFill>
                <a:latin typeface="Microsoft JhengHei" panose="020B0604030504040204" pitchFamily="34" charset="-120"/>
                <a:ea typeface="Microsoft JhengHei" panose="020B0604030504040204" pitchFamily="34" charset="-120"/>
              </a:rPr>
              <a:t>5</a:t>
            </a: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個工作日內</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a:t>
            </a: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組成處理小組</a:t>
            </a:r>
            <a:r>
              <a:rPr lang="zh-TW" altLang="en-US" sz="2800" b="1" dirty="0">
                <a:latin typeface="Microsoft JhengHei" panose="020B0604030504040204" pitchFamily="34" charset="-120"/>
                <a:ea typeface="Microsoft JhengHei" panose="020B0604030504040204" pitchFamily="34" charset="-120"/>
              </a:rPr>
              <a:t>進行調和或調查。</a:t>
            </a:r>
          </a:p>
          <a:p>
            <a:pPr marL="228600" lvl="1" indent="-228600" algn="just" defTabSz="1244600">
              <a:spcBef>
                <a:spcPts val="2400"/>
              </a:spcBef>
              <a:spcAft>
                <a:spcPct val="15000"/>
              </a:spcAft>
              <a:buChar char="••"/>
            </a:pP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處理小組應於召開第一次調和或調查會議之日起</a:t>
            </a:r>
            <a:r>
              <a:rPr lang="en-US" altLang="zh-TW" sz="2800" b="1" u="sng" dirty="0">
                <a:solidFill>
                  <a:schemeClr val="accent5">
                    <a:lumMod val="75000"/>
                  </a:schemeClr>
                </a:solidFill>
                <a:latin typeface="Microsoft JhengHei" panose="020B0604030504040204" pitchFamily="34" charset="-120"/>
                <a:ea typeface="Microsoft JhengHei" panose="020B0604030504040204" pitchFamily="34" charset="-120"/>
              </a:rPr>
              <a:t>2</a:t>
            </a: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個月內，完成調和或調查報告</a:t>
            </a:r>
            <a:r>
              <a:rPr lang="zh-TW" altLang="en-US" sz="2800" b="1" dirty="0">
                <a:latin typeface="Microsoft JhengHei" panose="020B0604030504040204" pitchFamily="34" charset="-120"/>
                <a:ea typeface="Microsoft JhengHei" panose="020B0604030504040204" pitchFamily="34" charset="-120"/>
              </a:rPr>
              <a:t>。必要時得延長，延長以</a:t>
            </a:r>
            <a:r>
              <a:rPr lang="en-US" altLang="zh-TW" sz="2800" b="1" dirty="0">
                <a:latin typeface="Microsoft JhengHei" panose="020B0604030504040204" pitchFamily="34" charset="-120"/>
                <a:ea typeface="Microsoft JhengHei" panose="020B0604030504040204" pitchFamily="34" charset="-120"/>
              </a:rPr>
              <a:t>2</a:t>
            </a:r>
            <a:r>
              <a:rPr lang="zh-TW" altLang="en-US" sz="2800" b="1" dirty="0">
                <a:latin typeface="Microsoft JhengHei" panose="020B0604030504040204" pitchFamily="34" charset="-120"/>
                <a:ea typeface="Microsoft JhengHei" panose="020B0604030504040204" pitchFamily="34" charset="-120"/>
              </a:rPr>
              <a:t>次為限，每次不得逾一個月。</a:t>
            </a:r>
          </a:p>
        </p:txBody>
      </p:sp>
      <p:sp>
        <p:nvSpPr>
          <p:cNvPr id="52" name="圓角矩形 51"/>
          <p:cNvSpPr/>
          <p:nvPr/>
        </p:nvSpPr>
        <p:spPr>
          <a:xfrm>
            <a:off x="7415808" y="1111052"/>
            <a:ext cx="2304256" cy="1750012"/>
          </a:xfrm>
          <a:prstGeom prst="roundRect">
            <a:avLst/>
          </a:prstGeom>
          <a:solidFill>
            <a:srgbClr val="00B05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t>處理小組</a:t>
            </a:r>
            <a:endParaRPr lang="en-US" altLang="zh-TW" sz="3200" b="1" dirty="0"/>
          </a:p>
          <a:p>
            <a:pPr algn="ctr"/>
            <a:r>
              <a:rPr lang="zh-TW" altLang="en-US" sz="3200" b="1" dirty="0"/>
              <a:t>調和調查</a:t>
            </a:r>
          </a:p>
        </p:txBody>
      </p:sp>
      <p:sp>
        <p:nvSpPr>
          <p:cNvPr id="53" name="圓角矩形 52"/>
          <p:cNvSpPr/>
          <p:nvPr/>
        </p:nvSpPr>
        <p:spPr>
          <a:xfrm>
            <a:off x="11592272" y="2142622"/>
            <a:ext cx="3024336" cy="7944268"/>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35</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45</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46</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防制委員會審議調和或調查報告，確認調和或調查成立，防制委員會依調和或調查報告為一款或數款決議。</a:t>
            </a:r>
          </a:p>
          <a:p>
            <a:pPr marL="228600" lvl="1" indent="-228600" algn="just" defTabSz="1244600">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學校</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應於</a:t>
            </a:r>
            <a:r>
              <a:rPr lang="en-US" altLang="zh-TW" sz="2800" b="1" dirty="0">
                <a:solidFill>
                  <a:schemeClr val="accent5">
                    <a:lumMod val="75000"/>
                  </a:schemeClr>
                </a:solidFill>
                <a:latin typeface="Microsoft JhengHei" panose="020B0604030504040204" pitchFamily="34" charset="-120"/>
                <a:ea typeface="Microsoft JhengHei" panose="020B0604030504040204" pitchFamily="34" charset="-120"/>
              </a:rPr>
              <a:t>15</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個工作日</a:t>
            </a:r>
            <a:r>
              <a:rPr lang="zh-TW" altLang="en-US" sz="2800" b="1" dirty="0">
                <a:latin typeface="Microsoft JhengHei" panose="020B0604030504040204" pitchFamily="34" charset="-120"/>
                <a:ea typeface="Microsoft JhengHei" panose="020B0604030504040204" pitchFamily="34" charset="-120"/>
              </a:rPr>
              <a:t>做成終局實體處理。</a:t>
            </a:r>
          </a:p>
        </p:txBody>
      </p:sp>
      <p:sp>
        <p:nvSpPr>
          <p:cNvPr id="54" name="圓角矩形 53"/>
          <p:cNvSpPr/>
          <p:nvPr/>
        </p:nvSpPr>
        <p:spPr>
          <a:xfrm>
            <a:off x="11592272" y="1132875"/>
            <a:ext cx="2592288" cy="1728190"/>
          </a:xfrm>
          <a:prstGeom prst="round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latin typeface="+mn-ea"/>
              </a:rPr>
              <a:t>防制委員會</a:t>
            </a:r>
            <a:endParaRPr lang="en-US" altLang="zh-TW" sz="3200" b="1" dirty="0">
              <a:latin typeface="+mn-ea"/>
            </a:endParaRPr>
          </a:p>
          <a:p>
            <a:pPr algn="ctr"/>
            <a:r>
              <a:rPr lang="zh-TW" altLang="en-US" sz="3200" b="1" dirty="0">
                <a:latin typeface="+mn-ea"/>
              </a:rPr>
              <a:t>審議及</a:t>
            </a:r>
            <a:endParaRPr lang="en-US" altLang="zh-TW" sz="3200" b="1" dirty="0">
              <a:latin typeface="+mn-ea"/>
            </a:endParaRPr>
          </a:p>
          <a:p>
            <a:pPr algn="ctr"/>
            <a:r>
              <a:rPr lang="zh-TW" altLang="en-US" sz="3200" b="1" dirty="0">
                <a:latin typeface="+mn-ea"/>
              </a:rPr>
              <a:t>終局處理</a:t>
            </a:r>
          </a:p>
        </p:txBody>
      </p:sp>
      <p:sp>
        <p:nvSpPr>
          <p:cNvPr id="55" name="圓角矩形 54"/>
          <p:cNvSpPr/>
          <p:nvPr/>
        </p:nvSpPr>
        <p:spPr>
          <a:xfrm>
            <a:off x="15169304" y="2166613"/>
            <a:ext cx="3047704" cy="7944270"/>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46</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48</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49</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lnSpc>
                <a:spcPct val="900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學校作成終局處理後，</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應於</a:t>
            </a:r>
            <a:r>
              <a:rPr lang="en-US" altLang="zh-TW" sz="2800" b="1" dirty="0">
                <a:solidFill>
                  <a:schemeClr val="accent5">
                    <a:lumMod val="75000"/>
                  </a:schemeClr>
                </a:solidFill>
                <a:latin typeface="Microsoft JhengHei" panose="020B0604030504040204" pitchFamily="34" charset="-120"/>
                <a:ea typeface="Microsoft JhengHei" panose="020B0604030504040204" pitchFamily="34" charset="-120"/>
              </a:rPr>
              <a:t>10</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個工作日</a:t>
            </a:r>
            <a:r>
              <a:rPr lang="zh-TW" altLang="en-US" sz="2800" b="1" dirty="0">
                <a:latin typeface="Microsoft JhengHei" panose="020B0604030504040204" pitchFamily="34" charset="-120"/>
                <a:ea typeface="Microsoft JhengHei" panose="020B0604030504040204" pitchFamily="34" charset="-120"/>
              </a:rPr>
              <a:t>內以書面載明事實及理由，通知當事人，</a:t>
            </a:r>
            <a:r>
              <a:rPr lang="zh-TW" altLang="zh-TW" sz="2800" b="1" dirty="0">
                <a:latin typeface="Microsoft JhengHei" panose="020B0604030504040204" pitchFamily="34" charset="-120"/>
                <a:ea typeface="Microsoft JhengHei" panose="020B0604030504040204" pitchFamily="34" charset="-120"/>
              </a:rPr>
              <a:t>並一併提供調和或調查報告</a:t>
            </a:r>
            <a:r>
              <a:rPr lang="zh-TW" altLang="en-US" sz="2800" b="1" dirty="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1200"/>
              </a:spcBef>
              <a:spcAft>
                <a:spcPct val="15000"/>
              </a:spcAft>
              <a:buFontTx/>
              <a:buChar char="••"/>
            </a:pPr>
            <a:r>
              <a:rPr lang="zh-TW" altLang="en-US" sz="2800" b="1" dirty="0">
                <a:latin typeface="Microsoft JhengHei" panose="020B0604030504040204" pitchFamily="34" charset="-120"/>
                <a:ea typeface="Microsoft JhengHei" panose="020B0604030504040204" pitchFamily="34" charset="-120"/>
              </a:rPr>
              <a:t>行為人可提起學生申訴。</a:t>
            </a: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1200"/>
              </a:spcBef>
              <a:spcAft>
                <a:spcPct val="15000"/>
              </a:spcAft>
              <a:buFontTx/>
              <a:buChar char="••"/>
            </a:pPr>
            <a:r>
              <a:rPr lang="zh-TW" altLang="en-US" sz="2800" b="1" dirty="0">
                <a:latin typeface="Microsoft JhengHei" panose="020B0604030504040204" pitchFamily="34" charset="-120"/>
                <a:ea typeface="Microsoft JhengHei" panose="020B0604030504040204" pitchFamily="34" charset="-120"/>
              </a:rPr>
              <a:t>被行為人可向教育局陳情。</a:t>
            </a:r>
            <a:endParaRPr lang="en-US" altLang="zh-TW" sz="2800" b="1" dirty="0">
              <a:latin typeface="Microsoft JhengHei" panose="020B0604030504040204" pitchFamily="34" charset="-120"/>
              <a:ea typeface="Microsoft JhengHei" panose="020B0604030504040204" pitchFamily="34" charset="-120"/>
            </a:endParaRPr>
          </a:p>
        </p:txBody>
      </p:sp>
      <p:sp>
        <p:nvSpPr>
          <p:cNvPr id="57" name="向右箭號 56"/>
          <p:cNvSpPr/>
          <p:nvPr/>
        </p:nvSpPr>
        <p:spPr>
          <a:xfrm>
            <a:off x="2375248" y="1662476"/>
            <a:ext cx="576064" cy="5034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58" name="向右箭號 57"/>
          <p:cNvSpPr/>
          <p:nvPr/>
        </p:nvSpPr>
        <p:spPr>
          <a:xfrm>
            <a:off x="6695728" y="1734312"/>
            <a:ext cx="576064" cy="5034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59" name="向右箭號 58"/>
          <p:cNvSpPr/>
          <p:nvPr/>
        </p:nvSpPr>
        <p:spPr>
          <a:xfrm>
            <a:off x="10872192" y="1734312"/>
            <a:ext cx="576064" cy="5034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60" name="向右箭號 59"/>
          <p:cNvSpPr/>
          <p:nvPr/>
        </p:nvSpPr>
        <p:spPr>
          <a:xfrm>
            <a:off x="14472592" y="1756132"/>
            <a:ext cx="576064" cy="5034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61" name="圓角矩形 60"/>
          <p:cNvSpPr/>
          <p:nvPr/>
        </p:nvSpPr>
        <p:spPr>
          <a:xfrm>
            <a:off x="15192672" y="1111053"/>
            <a:ext cx="2160240" cy="1728190"/>
          </a:xfrm>
          <a:prstGeom prst="roundRect">
            <a:avLst/>
          </a:prstGeom>
          <a:solidFill>
            <a:schemeClr val="tx1">
              <a:lumMod val="65000"/>
              <a:lumOff val="3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t>學校</a:t>
            </a:r>
            <a:endParaRPr lang="en-US" altLang="zh-TW" sz="3200" b="1" dirty="0"/>
          </a:p>
          <a:p>
            <a:pPr algn="ctr"/>
            <a:r>
              <a:rPr lang="zh-TW" altLang="en-US" sz="3200" b="1" dirty="0"/>
              <a:t>通知結果</a:t>
            </a:r>
          </a:p>
        </p:txBody>
      </p:sp>
    </p:spTree>
    <p:extLst>
      <p:ext uri="{BB962C8B-B14F-4D97-AF65-F5344CB8AC3E}">
        <p14:creationId xmlns:p14="http://schemas.microsoft.com/office/powerpoint/2010/main" val="341213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修正重點</a:t>
            </a:r>
          </a:p>
        </p:txBody>
      </p:sp>
      <p:sp>
        <p:nvSpPr>
          <p:cNvPr id="5" name="矩形 4"/>
          <p:cNvSpPr/>
          <p:nvPr/>
        </p:nvSpPr>
        <p:spPr>
          <a:xfrm>
            <a:off x="5803902" y="2134268"/>
            <a:ext cx="11548134" cy="726108"/>
          </a:xfrm>
          <a:prstGeom prst="rect">
            <a:avLst/>
          </a:prstGeom>
          <a:solidFill>
            <a:srgbClr val="05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zh-TW" altLang="en-US" sz="2700" b="1" kern="1200" dirty="0">
                <a:solidFill>
                  <a:srgbClr val="FFFFFF"/>
                </a:solidFill>
              </a:rPr>
              <a:t>防制準則修正內容</a:t>
            </a:r>
          </a:p>
        </p:txBody>
      </p:sp>
      <p:sp>
        <p:nvSpPr>
          <p:cNvPr id="8" name="文字方塊 7"/>
          <p:cNvSpPr txBox="1"/>
          <p:nvPr/>
        </p:nvSpPr>
        <p:spPr>
          <a:xfrm>
            <a:off x="5803902" y="3088865"/>
            <a:ext cx="11548134" cy="3816429"/>
          </a:xfrm>
          <a:prstGeom prst="rect">
            <a:avLst/>
          </a:prstGeom>
          <a:noFill/>
        </p:spPr>
        <p:txBody>
          <a:bodyPr wrap="square" rtlCol="0">
            <a:spAutoFit/>
          </a:bodyPr>
          <a:lstStyle/>
          <a:p>
            <a:pPr defTabSz="685800">
              <a:buClrTx/>
            </a:pPr>
            <a:r>
              <a:rPr lang="zh-TW" altLang="en-US" sz="4000" b="1" kern="1200" dirty="0">
                <a:solidFill>
                  <a:srgbClr val="C00000"/>
                </a:solidFill>
                <a:latin typeface="微軟正黑體" panose="020B0604030504040204" pitchFamily="34" charset="-120"/>
                <a:ea typeface="微軟正黑體" panose="020B0604030504040204" pitchFamily="34" charset="-120"/>
                <a:cs typeface="+mn-cs"/>
              </a:rPr>
              <a:t>為確保「處理小組」的調和及調查品質，本部已積極辦理霸凌專業調和及調查人才培訓，並建立人才庫</a:t>
            </a:r>
            <a:r>
              <a:rPr lang="zh-TW" altLang="en-US" sz="4000" b="1" kern="1200" dirty="0">
                <a:solidFill>
                  <a:schemeClr val="tx1"/>
                </a:solidFill>
                <a:latin typeface="微軟正黑體" panose="020B0604030504040204" pitchFamily="34" charset="-120"/>
                <a:ea typeface="微軟正黑體" panose="020B0604030504040204" pitchFamily="34" charset="-120"/>
                <a:cs typeface="+mn-cs"/>
              </a:rPr>
              <a:t>，透過培訓教育、法律、心理、輔導、社會工作等領域之專業人士，確保校園霸凌事件處理品質</a:t>
            </a:r>
            <a:r>
              <a:rPr lang="zh-TW" altLang="en-US" sz="4000" b="1" kern="1200" dirty="0">
                <a:latin typeface="微軟正黑體" panose="020B0604030504040204" pitchFamily="34" charset="-120"/>
                <a:ea typeface="微軟正黑體" panose="020B0604030504040204" pitchFamily="34" charset="-120"/>
                <a:cs typeface="+mn-cs"/>
              </a:rPr>
              <a:t>（條文第</a:t>
            </a:r>
            <a:r>
              <a:rPr lang="en-US" altLang="zh-TW" sz="4000" b="1" kern="1200" dirty="0">
                <a:latin typeface="微軟正黑體" panose="020B0604030504040204" pitchFamily="34" charset="-120"/>
                <a:ea typeface="微軟正黑體" panose="020B0604030504040204" pitchFamily="34" charset="-120"/>
                <a:cs typeface="+mn-cs"/>
              </a:rPr>
              <a:t>9</a:t>
            </a:r>
            <a:r>
              <a:rPr lang="zh-TW" altLang="en-US" sz="4000" b="1" kern="1200" dirty="0">
                <a:latin typeface="微軟正黑體" panose="020B0604030504040204" pitchFamily="34" charset="-120"/>
                <a:ea typeface="微軟正黑體" panose="020B0604030504040204" pitchFamily="34" charset="-120"/>
                <a:cs typeface="+mn-cs"/>
              </a:rPr>
              <a:t>條）</a:t>
            </a:r>
            <a:endParaRPr lang="en-US" altLang="zh-TW" sz="4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endParaRPr lang="en-US" altLang="zh-TW" sz="2400" b="1" kern="1200" dirty="0">
              <a:latin typeface="微軟正黑體" panose="020B0604030504040204" pitchFamily="34" charset="-120"/>
              <a:ea typeface="微軟正黑體" panose="020B0604030504040204" pitchFamily="34" charset="-120"/>
              <a:cs typeface="+mn-cs"/>
            </a:endParaRPr>
          </a:p>
          <a:p>
            <a:pPr defTabSz="685800">
              <a:buClrTx/>
            </a:pPr>
            <a:endParaRPr lang="en-US" altLang="zh-TW" sz="1800" b="1" kern="1200" dirty="0">
              <a:latin typeface="微軟正黑體" panose="020B0604030504040204" pitchFamily="34" charset="-120"/>
              <a:ea typeface="微軟正黑體" panose="020B0604030504040204" pitchFamily="34" charset="-120"/>
              <a:cs typeface="+mn-cs"/>
            </a:endParaRPr>
          </a:p>
        </p:txBody>
      </p:sp>
      <p:sp>
        <p:nvSpPr>
          <p:cNvPr id="10" name="矩形 9">
            <a:extLst>
              <a:ext uri="{FF2B5EF4-FFF2-40B4-BE49-F238E27FC236}">
                <a16:creationId xmlns:a16="http://schemas.microsoft.com/office/drawing/2014/main" id="{ECC03E7E-81A8-48D0-9051-255533A7C58E}"/>
              </a:ext>
            </a:extLst>
          </p:cNvPr>
          <p:cNvSpPr/>
          <p:nvPr/>
        </p:nvSpPr>
        <p:spPr>
          <a:xfrm>
            <a:off x="5803902" y="854937"/>
            <a:ext cx="11548134" cy="1107996"/>
          </a:xfrm>
          <a:prstGeom prst="rect">
            <a:avLst/>
          </a:prstGeom>
        </p:spPr>
        <p:txBody>
          <a:bodyPr wrap="square">
            <a:spAutoFit/>
          </a:bodyPr>
          <a:lstStyle/>
          <a:p>
            <a:pPr algn="ctr"/>
            <a:r>
              <a:rPr lang="zh-TW" altLang="en-US" sz="6600" b="1" kern="1200" dirty="0">
                <a:solidFill>
                  <a:srgbClr val="055E5C"/>
                </a:solidFill>
                <a:latin typeface="Microsoft YaHei" panose="020B0503020204020204" pitchFamily="34" charset="-122"/>
                <a:ea typeface="Microsoft YaHei" panose="020B0503020204020204" pitchFamily="34" charset="-122"/>
                <a:cs typeface="+mj-cs"/>
              </a:rPr>
              <a:t>建置專業調和及調查人才庫</a:t>
            </a:r>
            <a:endParaRPr lang="en-US" altLang="zh-TW" sz="6600" b="1" kern="1200" dirty="0">
              <a:solidFill>
                <a:srgbClr val="055E5C"/>
              </a:solidFill>
              <a:latin typeface="Microsoft YaHei" panose="020B0503020204020204" pitchFamily="34" charset="-122"/>
              <a:ea typeface="Microsoft YaHei" panose="020B0503020204020204" pitchFamily="34" charset="-122"/>
              <a:cs typeface="+mj-cs"/>
            </a:endParaRPr>
          </a:p>
        </p:txBody>
      </p:sp>
      <p:pic>
        <p:nvPicPr>
          <p:cNvPr id="11" name="圖片 10">
            <a:extLst>
              <a:ext uri="{FF2B5EF4-FFF2-40B4-BE49-F238E27FC236}">
                <a16:creationId xmlns:a16="http://schemas.microsoft.com/office/drawing/2014/main" id="{44CF26C7-CF81-4930-A313-3D80B0928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989" y="6271113"/>
            <a:ext cx="2427497" cy="2330131"/>
          </a:xfrm>
          <a:prstGeom prst="rect">
            <a:avLst/>
          </a:prstGeom>
        </p:spPr>
      </p:pic>
      <p:sp>
        <p:nvSpPr>
          <p:cNvPr id="12" name="投影片編號版面配置區 8">
            <a:extLst>
              <a:ext uri="{FF2B5EF4-FFF2-40B4-BE49-F238E27FC236}">
                <a16:creationId xmlns:a16="http://schemas.microsoft.com/office/drawing/2014/main" id="{6B0054BF-B6A3-4ADA-8EEF-1E1397B7FE6E}"/>
              </a:ext>
            </a:extLst>
          </p:cNvPr>
          <p:cNvSpPr txBox="1">
            <a:spLocks/>
          </p:cNvSpPr>
          <p:nvPr/>
        </p:nvSpPr>
        <p:spPr>
          <a:xfrm>
            <a:off x="15674757" y="9517228"/>
            <a:ext cx="2296391"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pPr>
            <a:fld id="{4FAB73BC-B049-4115-A692-8D63A059BFB8}" type="slidenum">
              <a:rPr lang="en-US" sz="2700" kern="1200" smtClean="0">
                <a:solidFill>
                  <a:schemeClr val="tx1"/>
                </a:solidFill>
                <a:latin typeface="Corbel" panose="020B0503020204020204"/>
                <a:ea typeface="+mn-ea"/>
                <a:cs typeface="+mn-cs"/>
              </a:rPr>
              <a:pPr defTabSz="685800">
                <a:buClrTx/>
              </a:pPr>
              <a:t>16</a:t>
            </a:fld>
            <a:endParaRPr lang="en-US" sz="2700" kern="1200" dirty="0">
              <a:solidFill>
                <a:schemeClr val="tx1"/>
              </a:solidFill>
              <a:latin typeface="Corbel" panose="020B0503020204020204"/>
              <a:ea typeface="+mn-ea"/>
              <a:cs typeface="+mn-cs"/>
            </a:endParaRPr>
          </a:p>
        </p:txBody>
      </p:sp>
    </p:spTree>
    <p:extLst>
      <p:ext uri="{BB962C8B-B14F-4D97-AF65-F5344CB8AC3E}">
        <p14:creationId xmlns:p14="http://schemas.microsoft.com/office/powerpoint/2010/main" val="2324542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修正重點</a:t>
            </a:r>
          </a:p>
        </p:txBody>
      </p:sp>
      <p:sp>
        <p:nvSpPr>
          <p:cNvPr id="8" name="文字方塊 7"/>
          <p:cNvSpPr txBox="1"/>
          <p:nvPr/>
        </p:nvSpPr>
        <p:spPr>
          <a:xfrm>
            <a:off x="5716816" y="3190934"/>
            <a:ext cx="11548134" cy="4401205"/>
          </a:xfrm>
          <a:prstGeom prst="rect">
            <a:avLst/>
          </a:prstGeom>
          <a:noFill/>
        </p:spPr>
        <p:txBody>
          <a:bodyPr wrap="square" rtlCol="0">
            <a:spAutoFit/>
          </a:bodyPr>
          <a:lstStyle/>
          <a:p>
            <a:pPr marL="685800" indent="-685800" defTabSz="685800">
              <a:buClrTx/>
              <a:buFont typeface="+mj-lt"/>
              <a:buAutoNum type="arabicPeriod"/>
            </a:pPr>
            <a:r>
              <a:rPr lang="zh-TW" altLang="en-US" sz="4000" b="1" kern="1200" dirty="0">
                <a:solidFill>
                  <a:srgbClr val="C00000"/>
                </a:solidFill>
                <a:latin typeface="微軟正黑體" panose="020B0604030504040204" pitchFamily="34" charset="-120"/>
                <a:ea typeface="微軟正黑體" panose="020B0604030504040204" pitchFamily="34" charset="-120"/>
                <a:cs typeface="+mn-cs"/>
              </a:rPr>
              <a:t>被行為人部分</a:t>
            </a:r>
            <a:r>
              <a:rPr lang="zh-TW" altLang="en-US" sz="4000" b="1" kern="1200" dirty="0">
                <a:latin typeface="微軟正黑體" panose="020B0604030504040204" pitchFamily="34" charset="-120"/>
                <a:ea typeface="微軟正黑體" panose="020B0604030504040204" pitchFamily="34" charset="-120"/>
              </a:rPr>
              <a:t>：</a:t>
            </a:r>
            <a:r>
              <a:rPr lang="zh-TW" altLang="en-US" sz="4000" b="1" kern="1200" dirty="0">
                <a:latin typeface="微軟正黑體" panose="020B0604030504040204" pitchFamily="34" charset="-120"/>
                <a:ea typeface="微軟正黑體" panose="020B0604030504040204" pitchFamily="34" charset="-120"/>
                <a:cs typeface="+mn-cs"/>
              </a:rPr>
              <a:t>本次修正</a:t>
            </a:r>
            <a:r>
              <a:rPr lang="zh-TW" altLang="en-US" sz="4000" b="1" kern="1200" dirty="0">
                <a:solidFill>
                  <a:srgbClr val="C00000"/>
                </a:solidFill>
                <a:latin typeface="微軟正黑體" panose="020B0604030504040204" pitchFamily="34" charset="-120"/>
                <a:ea typeface="微軟正黑體" panose="020B0604030504040204" pitchFamily="34" charset="-120"/>
                <a:cs typeface="+mn-cs"/>
              </a:rPr>
              <a:t>強化主管機關權限，被行為人對學校所做成的終局決議不服，即可向主管機關提出陳情</a:t>
            </a:r>
            <a:r>
              <a:rPr lang="zh-TW" altLang="en-US" sz="4000" b="1" kern="1200" dirty="0">
                <a:latin typeface="微軟正黑體" panose="020B0604030504040204" pitchFamily="34" charset="-120"/>
                <a:ea typeface="微軟正黑體" panose="020B0604030504040204" pitchFamily="34" charset="-120"/>
                <a:cs typeface="+mn-cs"/>
              </a:rPr>
              <a:t>，立即由主管機關介入審議，以保障被行為人權益（條文</a:t>
            </a:r>
            <a:r>
              <a:rPr lang="zh-TW" altLang="en-US" sz="4000" b="1" kern="1200" dirty="0">
                <a:latin typeface="微軟正黑體" panose="020B0604030504040204" pitchFamily="34" charset="-120"/>
                <a:ea typeface="微軟正黑體" panose="020B0604030504040204" pitchFamily="34" charset="-120"/>
              </a:rPr>
              <a:t>第</a:t>
            </a:r>
            <a:r>
              <a:rPr lang="en-US" altLang="zh-TW" sz="4000" b="1" kern="1200" dirty="0">
                <a:latin typeface="微軟正黑體" panose="020B0604030504040204" pitchFamily="34" charset="-120"/>
                <a:ea typeface="微軟正黑體" panose="020B0604030504040204" pitchFamily="34" charset="-120"/>
              </a:rPr>
              <a:t>49</a:t>
            </a:r>
            <a:r>
              <a:rPr lang="zh-TW" altLang="en-US" sz="4000" b="1" kern="1200" dirty="0">
                <a:latin typeface="微軟正黑體" panose="020B0604030504040204" pitchFamily="34" charset="-120"/>
                <a:ea typeface="微軟正黑體" panose="020B0604030504040204" pitchFamily="34" charset="-120"/>
              </a:rPr>
              <a:t>條</a:t>
            </a:r>
            <a:r>
              <a:rPr lang="zh-TW" altLang="en-US" sz="4000" b="1" kern="1200" dirty="0">
                <a:latin typeface="微軟正黑體" panose="020B0604030504040204" pitchFamily="34" charset="-120"/>
                <a:ea typeface="微軟正黑體" panose="020B0604030504040204" pitchFamily="34" charset="-120"/>
                <a:cs typeface="+mn-cs"/>
              </a:rPr>
              <a:t>）</a:t>
            </a:r>
            <a:endParaRPr lang="en-US" altLang="zh-TW" sz="4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endParaRPr lang="en-US" altLang="zh-TW" sz="4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r>
              <a:rPr lang="zh-TW" altLang="en-US" sz="4000" b="1" kern="1200" dirty="0">
                <a:solidFill>
                  <a:srgbClr val="C00000"/>
                </a:solidFill>
                <a:latin typeface="微軟正黑體" panose="020B0604030504040204" pitchFamily="34" charset="-120"/>
                <a:ea typeface="微軟正黑體" panose="020B0604030504040204" pitchFamily="34" charset="-120"/>
                <a:cs typeface="+mn-cs"/>
              </a:rPr>
              <a:t>行為人部分</a:t>
            </a:r>
            <a:r>
              <a:rPr lang="zh-TW" altLang="en-US" sz="4000" b="1" kern="1200" dirty="0">
                <a:latin typeface="微軟正黑體" panose="020B0604030504040204" pitchFamily="34" charset="-120"/>
                <a:ea typeface="微軟正黑體" panose="020B0604030504040204" pitchFamily="34" charset="-120"/>
                <a:cs typeface="+mn-cs"/>
              </a:rPr>
              <a:t>：保留原有救濟管道，亦即</a:t>
            </a:r>
            <a:r>
              <a:rPr lang="zh-TW" altLang="en-US" sz="4000" b="1" kern="1200" dirty="0">
                <a:solidFill>
                  <a:srgbClr val="C00000"/>
                </a:solidFill>
                <a:latin typeface="微軟正黑體" panose="020B0604030504040204" pitchFamily="34" charset="-120"/>
                <a:ea typeface="微軟正黑體" panose="020B0604030504040204" pitchFamily="34" charset="-120"/>
                <a:cs typeface="+mn-cs"/>
              </a:rPr>
              <a:t>可循申訴程序處理</a:t>
            </a:r>
            <a:r>
              <a:rPr lang="zh-TW" altLang="en-US" sz="4000" b="1" kern="1200" dirty="0">
                <a:latin typeface="微軟正黑體" panose="020B0604030504040204" pitchFamily="34" charset="-120"/>
                <a:ea typeface="微軟正黑體" panose="020B0604030504040204" pitchFamily="34" charset="-120"/>
                <a:cs typeface="+mn-cs"/>
              </a:rPr>
              <a:t>（條文第</a:t>
            </a:r>
            <a:r>
              <a:rPr lang="en-US" altLang="zh-TW" sz="4000" b="1" kern="1200" dirty="0">
                <a:latin typeface="微軟正黑體" panose="020B0604030504040204" pitchFamily="34" charset="-120"/>
                <a:ea typeface="微軟正黑體" panose="020B0604030504040204" pitchFamily="34" charset="-120"/>
                <a:cs typeface="+mn-cs"/>
              </a:rPr>
              <a:t>48</a:t>
            </a:r>
            <a:r>
              <a:rPr lang="zh-TW" altLang="en-US" sz="4000" b="1" kern="1200" dirty="0">
                <a:latin typeface="微軟正黑體" panose="020B0604030504040204" pitchFamily="34" charset="-120"/>
                <a:ea typeface="微軟正黑體" panose="020B0604030504040204" pitchFamily="34" charset="-120"/>
                <a:cs typeface="+mn-cs"/>
              </a:rPr>
              <a:t>條</a:t>
            </a:r>
            <a:r>
              <a:rPr lang="en-US" altLang="zh-TW" sz="4000" b="1" kern="1200" dirty="0">
                <a:latin typeface="微軟正黑體" panose="020B0604030504040204" pitchFamily="34" charset="-120"/>
                <a:ea typeface="微軟正黑體" panose="020B0604030504040204" pitchFamily="34" charset="-120"/>
                <a:cs typeface="+mn-cs"/>
              </a:rPr>
              <a:t>)</a:t>
            </a:r>
            <a:r>
              <a:rPr lang="zh-TW" altLang="en-US" sz="4000" b="1" kern="1200" dirty="0">
                <a:latin typeface="微軟正黑體" panose="020B0604030504040204" pitchFamily="34" charset="-120"/>
                <a:ea typeface="微軟正黑體" panose="020B0604030504040204" pitchFamily="34" charset="-120"/>
                <a:cs typeface="+mn-cs"/>
              </a:rPr>
              <a:t>。</a:t>
            </a:r>
            <a:endParaRPr lang="en-US" altLang="zh-TW" sz="4000" b="1" kern="1200" dirty="0">
              <a:latin typeface="微軟正黑體" panose="020B0604030504040204" pitchFamily="34" charset="-120"/>
              <a:ea typeface="微軟正黑體" panose="020B0604030504040204" pitchFamily="34" charset="-120"/>
              <a:cs typeface="+mn-cs"/>
            </a:endParaRPr>
          </a:p>
        </p:txBody>
      </p:sp>
      <p:sp>
        <p:nvSpPr>
          <p:cNvPr id="10" name="矩形 9">
            <a:extLst>
              <a:ext uri="{FF2B5EF4-FFF2-40B4-BE49-F238E27FC236}">
                <a16:creationId xmlns:a16="http://schemas.microsoft.com/office/drawing/2014/main" id="{ECC03E7E-81A8-48D0-9051-255533A7C58E}"/>
              </a:ext>
            </a:extLst>
          </p:cNvPr>
          <p:cNvSpPr/>
          <p:nvPr/>
        </p:nvSpPr>
        <p:spPr>
          <a:xfrm>
            <a:off x="5774874" y="854937"/>
            <a:ext cx="11961584" cy="1107996"/>
          </a:xfrm>
          <a:prstGeom prst="rect">
            <a:avLst/>
          </a:prstGeom>
        </p:spPr>
        <p:txBody>
          <a:bodyPr wrap="square">
            <a:spAutoFit/>
          </a:bodyPr>
          <a:lstStyle/>
          <a:p>
            <a:pPr algn="ctr"/>
            <a:r>
              <a:rPr lang="zh-TW" altLang="en-US" sz="6600" b="1" kern="1200" dirty="0">
                <a:solidFill>
                  <a:srgbClr val="055E5C"/>
                </a:solidFill>
                <a:latin typeface="Microsoft YaHei" panose="020B0503020204020204" pitchFamily="34" charset="-122"/>
                <a:ea typeface="Microsoft YaHei" panose="020B0503020204020204" pitchFamily="34" charset="-122"/>
                <a:cs typeface="+mj-cs"/>
              </a:rPr>
              <a:t>強化主管機關權責保障被行為人</a:t>
            </a:r>
          </a:p>
        </p:txBody>
      </p:sp>
      <p:sp>
        <p:nvSpPr>
          <p:cNvPr id="11" name="矩形 10">
            <a:extLst>
              <a:ext uri="{FF2B5EF4-FFF2-40B4-BE49-F238E27FC236}">
                <a16:creationId xmlns:a16="http://schemas.microsoft.com/office/drawing/2014/main" id="{B566876E-624D-49DF-B663-0F13D9FFEB5F}"/>
              </a:ext>
            </a:extLst>
          </p:cNvPr>
          <p:cNvSpPr/>
          <p:nvPr/>
        </p:nvSpPr>
        <p:spPr>
          <a:xfrm>
            <a:off x="5963558" y="2136766"/>
            <a:ext cx="11548134" cy="726108"/>
          </a:xfrm>
          <a:prstGeom prst="rect">
            <a:avLst/>
          </a:prstGeom>
          <a:solidFill>
            <a:srgbClr val="05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zh-TW" altLang="en-US" sz="2700" b="1" kern="1200" dirty="0">
                <a:solidFill>
                  <a:srgbClr val="FFFFFF"/>
                </a:solidFill>
              </a:rPr>
              <a:t>防制準則修正內容</a:t>
            </a:r>
          </a:p>
        </p:txBody>
      </p:sp>
      <p:pic>
        <p:nvPicPr>
          <p:cNvPr id="13" name="圖片 12">
            <a:extLst>
              <a:ext uri="{FF2B5EF4-FFF2-40B4-BE49-F238E27FC236}">
                <a16:creationId xmlns:a16="http://schemas.microsoft.com/office/drawing/2014/main" id="{30A40A35-7062-4C4C-9683-2F359B297311}"/>
              </a:ext>
            </a:extLst>
          </p:cNvPr>
          <p:cNvPicPr>
            <a:picLocks noChangeAspect="1"/>
          </p:cNvPicPr>
          <p:nvPr/>
        </p:nvPicPr>
        <p:blipFill>
          <a:blip r:embed="rId2">
            <a:clrChange>
              <a:clrFrom>
                <a:srgbClr val="F5F5F5"/>
              </a:clrFrom>
              <a:clrTo>
                <a:srgbClr val="F5F5F5">
                  <a:alpha val="0"/>
                </a:srgbClr>
              </a:clrTo>
            </a:clrChange>
          </a:blip>
          <a:stretch>
            <a:fillRect/>
          </a:stretch>
        </p:blipFill>
        <p:spPr>
          <a:xfrm>
            <a:off x="648623" y="4899760"/>
            <a:ext cx="3882733" cy="3882733"/>
          </a:xfrm>
          <a:prstGeom prst="rect">
            <a:avLst/>
          </a:prstGeom>
        </p:spPr>
      </p:pic>
      <p:sp>
        <p:nvSpPr>
          <p:cNvPr id="12" name="投影片編號版面配置區 8">
            <a:extLst>
              <a:ext uri="{FF2B5EF4-FFF2-40B4-BE49-F238E27FC236}">
                <a16:creationId xmlns:a16="http://schemas.microsoft.com/office/drawing/2014/main" id="{CC81BF9B-AFEF-4AC4-BC2F-B37FF5B77827}"/>
              </a:ext>
            </a:extLst>
          </p:cNvPr>
          <p:cNvSpPr txBox="1">
            <a:spLocks/>
          </p:cNvSpPr>
          <p:nvPr/>
        </p:nvSpPr>
        <p:spPr>
          <a:xfrm>
            <a:off x="15674757" y="9517228"/>
            <a:ext cx="2296391"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pPr>
            <a:fld id="{4FAB73BC-B049-4115-A692-8D63A059BFB8}" type="slidenum">
              <a:rPr lang="en-US" sz="2700" kern="1200" smtClean="0">
                <a:solidFill>
                  <a:schemeClr val="tx1"/>
                </a:solidFill>
                <a:latin typeface="Corbel" panose="020B0503020204020204"/>
                <a:ea typeface="+mn-ea"/>
                <a:cs typeface="+mn-cs"/>
              </a:rPr>
              <a:pPr defTabSz="685800">
                <a:buClrTx/>
              </a:pPr>
              <a:t>17</a:t>
            </a:fld>
            <a:endParaRPr lang="en-US" sz="2700" kern="1200" dirty="0">
              <a:solidFill>
                <a:schemeClr val="tx1"/>
              </a:solidFill>
              <a:latin typeface="Corbel" panose="020B0503020204020204"/>
              <a:ea typeface="+mn-ea"/>
              <a:cs typeface="+mn-cs"/>
            </a:endParaRPr>
          </a:p>
        </p:txBody>
      </p:sp>
    </p:spTree>
    <p:extLst>
      <p:ext uri="{BB962C8B-B14F-4D97-AF65-F5344CB8AC3E}">
        <p14:creationId xmlns:p14="http://schemas.microsoft.com/office/powerpoint/2010/main" val="2215738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br>
              <a:rPr lang="en-US" altLang="zh-TW"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b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待辦事項</a:t>
            </a:r>
            <a:br>
              <a:rPr lang="en-US" altLang="zh-TW"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br>
            <a:endPar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endParaRPr>
          </a:p>
        </p:txBody>
      </p:sp>
      <p:pic>
        <p:nvPicPr>
          <p:cNvPr id="11" name="圖片 10">
            <a:extLst>
              <a:ext uri="{FF2B5EF4-FFF2-40B4-BE49-F238E27FC236}">
                <a16:creationId xmlns:a16="http://schemas.microsoft.com/office/drawing/2014/main" id="{44CF26C7-CF81-4930-A313-3D80B0928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989" y="6271113"/>
            <a:ext cx="2427497" cy="2330131"/>
          </a:xfrm>
          <a:prstGeom prst="rect">
            <a:avLst/>
          </a:prstGeom>
        </p:spPr>
      </p:pic>
      <p:sp>
        <p:nvSpPr>
          <p:cNvPr id="12" name="投影片編號版面配置區 8">
            <a:extLst>
              <a:ext uri="{FF2B5EF4-FFF2-40B4-BE49-F238E27FC236}">
                <a16:creationId xmlns:a16="http://schemas.microsoft.com/office/drawing/2014/main" id="{6B0054BF-B6A3-4ADA-8EEF-1E1397B7FE6E}"/>
              </a:ext>
            </a:extLst>
          </p:cNvPr>
          <p:cNvSpPr txBox="1">
            <a:spLocks/>
          </p:cNvSpPr>
          <p:nvPr/>
        </p:nvSpPr>
        <p:spPr>
          <a:xfrm>
            <a:off x="15674757" y="9517228"/>
            <a:ext cx="2296391"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pPr>
            <a:fld id="{4FAB73BC-B049-4115-A692-8D63A059BFB8}" type="slidenum">
              <a:rPr lang="en-US" sz="2700" kern="1200" smtClean="0">
                <a:solidFill>
                  <a:schemeClr val="tx1"/>
                </a:solidFill>
                <a:latin typeface="Corbel" panose="020B0503020204020204"/>
                <a:ea typeface="+mn-ea"/>
                <a:cs typeface="+mn-cs"/>
              </a:rPr>
              <a:pPr defTabSz="685800">
                <a:buClrTx/>
              </a:pPr>
              <a:t>18</a:t>
            </a:fld>
            <a:endParaRPr lang="en-US" sz="2700" kern="1200" dirty="0">
              <a:solidFill>
                <a:schemeClr val="tx1"/>
              </a:solidFill>
              <a:latin typeface="Corbel" panose="020B0503020204020204"/>
              <a:ea typeface="+mn-ea"/>
              <a:cs typeface="+mn-cs"/>
            </a:endParaRPr>
          </a:p>
        </p:txBody>
      </p:sp>
      <p:graphicFrame>
        <p:nvGraphicFramePr>
          <p:cNvPr id="4" name="表格 3">
            <a:extLst>
              <a:ext uri="{FF2B5EF4-FFF2-40B4-BE49-F238E27FC236}">
                <a16:creationId xmlns:a16="http://schemas.microsoft.com/office/drawing/2014/main" id="{6429AE48-63EE-4DBA-9124-F6BD123285F7}"/>
              </a:ext>
            </a:extLst>
          </p:cNvPr>
          <p:cNvGraphicFramePr>
            <a:graphicFrameLocks noGrp="1"/>
          </p:cNvGraphicFramePr>
          <p:nvPr>
            <p:extLst>
              <p:ext uri="{D42A27DB-BD31-4B8C-83A1-F6EECF244321}">
                <p14:modId xmlns:p14="http://schemas.microsoft.com/office/powerpoint/2010/main" val="3238126829"/>
              </p:ext>
            </p:extLst>
          </p:nvPr>
        </p:nvGraphicFramePr>
        <p:xfrm>
          <a:off x="5443870" y="3434008"/>
          <a:ext cx="12014789" cy="3109375"/>
        </p:xfrm>
        <a:graphic>
          <a:graphicData uri="http://schemas.openxmlformats.org/drawingml/2006/table">
            <a:tbl>
              <a:tblPr firstRow="1" bandRow="1">
                <a:tableStyleId>{61767E57-3AF3-4AAB-B786-035AE5C2DC87}</a:tableStyleId>
              </a:tblPr>
              <a:tblGrid>
                <a:gridCol w="803103">
                  <a:extLst>
                    <a:ext uri="{9D8B030D-6E8A-4147-A177-3AD203B41FA5}">
                      <a16:colId xmlns:a16="http://schemas.microsoft.com/office/drawing/2014/main" val="831807798"/>
                    </a:ext>
                  </a:extLst>
                </a:gridCol>
                <a:gridCol w="3853630">
                  <a:extLst>
                    <a:ext uri="{9D8B030D-6E8A-4147-A177-3AD203B41FA5}">
                      <a16:colId xmlns:a16="http://schemas.microsoft.com/office/drawing/2014/main" val="276184098"/>
                    </a:ext>
                  </a:extLst>
                </a:gridCol>
                <a:gridCol w="7358056">
                  <a:extLst>
                    <a:ext uri="{9D8B030D-6E8A-4147-A177-3AD203B41FA5}">
                      <a16:colId xmlns:a16="http://schemas.microsoft.com/office/drawing/2014/main" val="1433347711"/>
                    </a:ext>
                  </a:extLst>
                </a:gridCol>
              </a:tblGrid>
              <a:tr h="884335">
                <a:tc gridSpan="3">
                  <a:txBody>
                    <a:bodyPr/>
                    <a:lstStyle/>
                    <a:p>
                      <a:pPr algn="ctr"/>
                      <a:r>
                        <a:rPr lang="zh-TW" altLang="en-US" sz="4000" b="1" dirty="0"/>
                        <a:t>學校待辦事項</a:t>
                      </a:r>
                    </a:p>
                  </a:txBody>
                  <a:tcPr/>
                </a:tc>
                <a:tc hMerge="1">
                  <a:txBody>
                    <a:bodyPr/>
                    <a:lstStyle/>
                    <a:p>
                      <a:endParaRPr lang="zh-TW" altLang="en-US" dirty="0"/>
                    </a:p>
                  </a:txBody>
                  <a:tcPr/>
                </a:tc>
                <a:tc hMerge="1">
                  <a:txBody>
                    <a:bodyPr/>
                    <a:lstStyle/>
                    <a:p>
                      <a:pPr algn="ctr"/>
                      <a:endParaRPr lang="zh-TW" altLang="en-US" sz="2400" b="1" dirty="0"/>
                    </a:p>
                  </a:txBody>
                  <a:tcPr/>
                </a:tc>
                <a:extLst>
                  <a:ext uri="{0D108BD9-81ED-4DB2-BD59-A6C34878D82A}">
                    <a16:rowId xmlns:a16="http://schemas.microsoft.com/office/drawing/2014/main" val="3766686231"/>
                  </a:ext>
                </a:extLst>
              </a:tr>
              <a:tr h="2090632">
                <a:tc>
                  <a:txBody>
                    <a:bodyPr/>
                    <a:lstStyle/>
                    <a:p>
                      <a:endParaRPr lang="zh-TW" altLang="en-US" dirty="0"/>
                    </a:p>
                  </a:txBody>
                  <a:tcPr/>
                </a:tc>
                <a:tc>
                  <a:txBody>
                    <a:bodyPr/>
                    <a:lstStyle/>
                    <a:p>
                      <a:r>
                        <a:rPr lang="zh-TW" altLang="en-US" sz="3200" dirty="0"/>
                        <a:t>組防制委員會</a:t>
                      </a:r>
                      <a:r>
                        <a:rPr lang="en-US" altLang="zh-TW" sz="3200" dirty="0"/>
                        <a:t>(</a:t>
                      </a:r>
                      <a:r>
                        <a:rPr lang="zh-TW" altLang="en-US" sz="3200" dirty="0"/>
                        <a:t>第</a:t>
                      </a:r>
                      <a:r>
                        <a:rPr lang="en-US" altLang="zh-TW" sz="3200" dirty="0"/>
                        <a:t>7</a:t>
                      </a:r>
                      <a:r>
                        <a:rPr lang="zh-TW" altLang="en-US" sz="3200" dirty="0"/>
                        <a:t>條</a:t>
                      </a:r>
                      <a:r>
                        <a:rPr lang="en-US" altLang="zh-TW" sz="3200" dirty="0"/>
                        <a:t>)</a:t>
                      </a:r>
                      <a:endParaRPr lang="zh-TW" altLang="en-US" sz="3200" dirty="0"/>
                    </a:p>
                  </a:txBody>
                  <a:tcPr/>
                </a:tc>
                <a:tc>
                  <a:txBody>
                    <a:bodyPr/>
                    <a:lstStyle/>
                    <a:p>
                      <a:pPr marL="457200" indent="-457200">
                        <a:buFont typeface="Wingdings" panose="05000000000000000000" pitchFamily="2" charset="2"/>
                        <a:buChar char="p"/>
                      </a:pPr>
                      <a:r>
                        <a:rPr lang="zh-TW" altLang="en-US" sz="2800" dirty="0"/>
                        <a:t>負責</a:t>
                      </a:r>
                      <a:r>
                        <a:rPr lang="zh-TW" altLang="en-US" sz="2800" b="1" dirty="0"/>
                        <a:t>校園霸凌防制計畫</a:t>
                      </a:r>
                      <a:r>
                        <a:rPr lang="zh-TW" altLang="en-US" sz="2800" dirty="0"/>
                        <a:t>之研擬及推動。</a:t>
                      </a:r>
                    </a:p>
                    <a:p>
                      <a:pPr marL="457200" indent="-457200">
                        <a:buFont typeface="Wingdings" panose="05000000000000000000" pitchFamily="2" charset="2"/>
                        <a:buChar char="p"/>
                      </a:pPr>
                      <a:r>
                        <a:rPr lang="zh-TW" altLang="en-US" sz="2800" dirty="0"/>
                        <a:t>校園霸凌</a:t>
                      </a:r>
                      <a:r>
                        <a:rPr lang="zh-TW" altLang="en-US" sz="2800" b="1" dirty="0"/>
                        <a:t>事件之調和、調查、審議、輔導及其他相關事項</a:t>
                      </a:r>
                      <a:r>
                        <a:rPr lang="zh-TW" altLang="en-US" sz="2800" dirty="0"/>
                        <a:t>。但高級中等以下學校師對生霸凌事件之調查、處理及審議，由學校校園事件處理會議負責。</a:t>
                      </a:r>
                    </a:p>
                  </a:txBody>
                  <a:tcPr/>
                </a:tc>
                <a:extLst>
                  <a:ext uri="{0D108BD9-81ED-4DB2-BD59-A6C34878D82A}">
                    <a16:rowId xmlns:a16="http://schemas.microsoft.com/office/drawing/2014/main" val="3570000552"/>
                  </a:ext>
                </a:extLst>
              </a:tr>
            </a:tbl>
          </a:graphicData>
        </a:graphic>
      </p:graphicFrame>
    </p:spTree>
    <p:extLst>
      <p:ext uri="{BB962C8B-B14F-4D97-AF65-F5344CB8AC3E}">
        <p14:creationId xmlns:p14="http://schemas.microsoft.com/office/powerpoint/2010/main" val="1798452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0BC3EF4F-1904-46D1-B08C-2AF390AAC111}"/>
              </a:ext>
            </a:extLst>
          </p:cNvPr>
          <p:cNvSpPr>
            <a:spLocks noGrp="1"/>
          </p:cNvSpPr>
          <p:nvPr>
            <p:ph type="ftr" sz="quarter" idx="11"/>
          </p:nvPr>
        </p:nvSpPr>
        <p:spPr/>
        <p:txBody>
          <a:bodyPr/>
          <a:lstStyle/>
          <a:p>
            <a:endParaRPr lang="en-US" dirty="0"/>
          </a:p>
        </p:txBody>
      </p:sp>
      <p:sp>
        <p:nvSpPr>
          <p:cNvPr id="3" name="投影片編號版面配置區 2">
            <a:extLst>
              <a:ext uri="{FF2B5EF4-FFF2-40B4-BE49-F238E27FC236}">
                <a16:creationId xmlns:a16="http://schemas.microsoft.com/office/drawing/2014/main" id="{79662977-9BD3-4763-819B-DD8A5298509F}"/>
              </a:ext>
            </a:extLst>
          </p:cNvPr>
          <p:cNvSpPr>
            <a:spLocks noGrp="1"/>
          </p:cNvSpPr>
          <p:nvPr>
            <p:ph type="sldNum" sz="quarter" idx="12"/>
          </p:nvPr>
        </p:nvSpPr>
        <p:spPr/>
        <p:txBody>
          <a:bodyPr/>
          <a:lstStyle/>
          <a:p>
            <a:fld id="{4FAB73BC-B049-4115-A692-8D63A059BFB8}" type="slidenum">
              <a:rPr lang="en-US" smtClean="0"/>
              <a:pPr/>
              <a:t>19</a:t>
            </a:fld>
            <a:endParaRPr lang="en-US" dirty="0"/>
          </a:p>
        </p:txBody>
      </p:sp>
      <p:pic>
        <p:nvPicPr>
          <p:cNvPr id="5" name="圖片 4">
            <a:extLst>
              <a:ext uri="{FF2B5EF4-FFF2-40B4-BE49-F238E27FC236}">
                <a16:creationId xmlns:a16="http://schemas.microsoft.com/office/drawing/2014/main" id="{249BDA9F-67C7-48C4-BC1E-DA853E48FF47}"/>
              </a:ext>
            </a:extLst>
          </p:cNvPr>
          <p:cNvPicPr>
            <a:picLocks noChangeAspect="1"/>
          </p:cNvPicPr>
          <p:nvPr/>
        </p:nvPicPr>
        <p:blipFill>
          <a:blip r:embed="rId2"/>
          <a:stretch>
            <a:fillRect/>
          </a:stretch>
        </p:blipFill>
        <p:spPr>
          <a:xfrm>
            <a:off x="504968" y="3513909"/>
            <a:ext cx="2973268" cy="2973268"/>
          </a:xfrm>
          <a:prstGeom prst="rect">
            <a:avLst/>
          </a:prstGeom>
        </p:spPr>
      </p:pic>
      <p:pic>
        <p:nvPicPr>
          <p:cNvPr id="7" name="圖片 6">
            <a:extLst>
              <a:ext uri="{FF2B5EF4-FFF2-40B4-BE49-F238E27FC236}">
                <a16:creationId xmlns:a16="http://schemas.microsoft.com/office/drawing/2014/main" id="{0C568FD8-0463-44ED-B14A-1F71EF1BBDE7}"/>
              </a:ext>
            </a:extLst>
          </p:cNvPr>
          <p:cNvPicPr>
            <a:picLocks noChangeAspect="1"/>
          </p:cNvPicPr>
          <p:nvPr/>
        </p:nvPicPr>
        <p:blipFill>
          <a:blip r:embed="rId3"/>
          <a:stretch>
            <a:fillRect/>
          </a:stretch>
        </p:blipFill>
        <p:spPr>
          <a:xfrm>
            <a:off x="3936753" y="657769"/>
            <a:ext cx="13934458" cy="8447041"/>
          </a:xfrm>
          <a:prstGeom prst="rect">
            <a:avLst/>
          </a:prstGeom>
        </p:spPr>
      </p:pic>
      <p:sp>
        <p:nvSpPr>
          <p:cNvPr id="8" name="矩形 7">
            <a:extLst>
              <a:ext uri="{FF2B5EF4-FFF2-40B4-BE49-F238E27FC236}">
                <a16:creationId xmlns:a16="http://schemas.microsoft.com/office/drawing/2014/main" id="{B16FEBC6-F8F5-459B-A872-6BBFBD9B90CC}"/>
              </a:ext>
            </a:extLst>
          </p:cNvPr>
          <p:cNvSpPr/>
          <p:nvPr/>
        </p:nvSpPr>
        <p:spPr>
          <a:xfrm>
            <a:off x="14055634" y="1580604"/>
            <a:ext cx="3618412" cy="953588"/>
          </a:xfrm>
          <a:prstGeom prst="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zh-TW" altLang="en-US"/>
          </a:p>
        </p:txBody>
      </p:sp>
    </p:spTree>
    <p:extLst>
      <p:ext uri="{BB962C8B-B14F-4D97-AF65-F5344CB8AC3E}">
        <p14:creationId xmlns:p14="http://schemas.microsoft.com/office/powerpoint/2010/main" val="1964295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5">
            <a:extLst>
              <a:ext uri="{FF2B5EF4-FFF2-40B4-BE49-F238E27FC236}">
                <a16:creationId xmlns:a16="http://schemas.microsoft.com/office/drawing/2014/main" id="{CEA02BED-59E4-4E26-9D01-923F8821739B}"/>
              </a:ext>
            </a:extLst>
          </p:cNvPr>
          <p:cNvSpPr>
            <a:spLocks/>
          </p:cNvSpPr>
          <p:nvPr/>
        </p:nvSpPr>
        <p:spPr bwMode="auto">
          <a:xfrm rot="19807805">
            <a:off x="3428709" y="6102104"/>
            <a:ext cx="3478518" cy="2808281"/>
          </a:xfrm>
          <a:custGeom>
            <a:avLst/>
            <a:gdLst>
              <a:gd name="T0" fmla="*/ 714 w 714"/>
              <a:gd name="T1" fmla="*/ 395 h 552"/>
              <a:gd name="T2" fmla="*/ 526 w 714"/>
              <a:gd name="T3" fmla="*/ 301 h 552"/>
              <a:gd name="T4" fmla="*/ 373 w 714"/>
              <a:gd name="T5" fmla="*/ 51 h 552"/>
              <a:gd name="T6" fmla="*/ 51 w 714"/>
              <a:gd name="T7" fmla="*/ 188 h 552"/>
              <a:gd name="T8" fmla="*/ 187 w 714"/>
              <a:gd name="T9" fmla="*/ 509 h 552"/>
              <a:gd name="T10" fmla="*/ 477 w 714"/>
              <a:gd name="T11" fmla="*/ 429 h 552"/>
              <a:gd name="T12" fmla="*/ 673 w 714"/>
              <a:gd name="T13" fmla="*/ 495 h 552"/>
              <a:gd name="T14" fmla="*/ 714 w 714"/>
              <a:gd name="T15" fmla="*/ 395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4" h="552">
                <a:moveTo>
                  <a:pt x="714" y="395"/>
                </a:moveTo>
                <a:cubicBezTo>
                  <a:pt x="645" y="440"/>
                  <a:pt x="526" y="383"/>
                  <a:pt x="526" y="301"/>
                </a:cubicBezTo>
                <a:cubicBezTo>
                  <a:pt x="535" y="196"/>
                  <a:pt x="475" y="93"/>
                  <a:pt x="373" y="51"/>
                </a:cubicBezTo>
                <a:cubicBezTo>
                  <a:pt x="246" y="0"/>
                  <a:pt x="102" y="61"/>
                  <a:pt x="51" y="188"/>
                </a:cubicBezTo>
                <a:cubicBezTo>
                  <a:pt x="0" y="314"/>
                  <a:pt x="61" y="458"/>
                  <a:pt x="187" y="509"/>
                </a:cubicBezTo>
                <a:cubicBezTo>
                  <a:pt x="293" y="552"/>
                  <a:pt x="412" y="516"/>
                  <a:pt x="477" y="429"/>
                </a:cubicBezTo>
                <a:cubicBezTo>
                  <a:pt x="535" y="376"/>
                  <a:pt x="654" y="418"/>
                  <a:pt x="673" y="495"/>
                </a:cubicBezTo>
                <a:cubicBezTo>
                  <a:pt x="682" y="459"/>
                  <a:pt x="696" y="426"/>
                  <a:pt x="714" y="395"/>
                </a:cubicBezTo>
                <a:close/>
              </a:path>
            </a:pathLst>
          </a:custGeom>
          <a:solidFill>
            <a:srgbClr val="0099CC"/>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grpSp>
        <p:nvGrpSpPr>
          <p:cNvPr id="48" name="群組 47">
            <a:extLst>
              <a:ext uri="{FF2B5EF4-FFF2-40B4-BE49-F238E27FC236}">
                <a16:creationId xmlns:a16="http://schemas.microsoft.com/office/drawing/2014/main" id="{8130EE2D-040D-4F0C-AD13-CB3DF12E2825}"/>
              </a:ext>
            </a:extLst>
          </p:cNvPr>
          <p:cNvGrpSpPr/>
          <p:nvPr/>
        </p:nvGrpSpPr>
        <p:grpSpPr>
          <a:xfrm>
            <a:off x="4018156" y="2118311"/>
            <a:ext cx="13735160" cy="6759359"/>
            <a:chOff x="3257895" y="2018119"/>
            <a:chExt cx="9156771" cy="4319302"/>
          </a:xfrm>
        </p:grpSpPr>
        <p:grpSp>
          <p:nvGrpSpPr>
            <p:cNvPr id="57" name="群組 56">
              <a:extLst>
                <a:ext uri="{FF2B5EF4-FFF2-40B4-BE49-F238E27FC236}">
                  <a16:creationId xmlns:a16="http://schemas.microsoft.com/office/drawing/2014/main" id="{5634A0A4-B004-410C-BF03-D082A239D1E9}"/>
                </a:ext>
              </a:extLst>
            </p:cNvPr>
            <p:cNvGrpSpPr/>
            <p:nvPr/>
          </p:nvGrpSpPr>
          <p:grpSpPr>
            <a:xfrm>
              <a:off x="3257895" y="2018119"/>
              <a:ext cx="9156771" cy="4319302"/>
              <a:chOff x="2916345" y="1708920"/>
              <a:chExt cx="9156771" cy="4319302"/>
            </a:xfrm>
          </p:grpSpPr>
          <p:grpSp>
            <p:nvGrpSpPr>
              <p:cNvPr id="63" name="群組 62">
                <a:extLst>
                  <a:ext uri="{FF2B5EF4-FFF2-40B4-BE49-F238E27FC236}">
                    <a16:creationId xmlns:a16="http://schemas.microsoft.com/office/drawing/2014/main" id="{364DEA6A-9273-4038-A62E-552646BDA293}"/>
                  </a:ext>
                </a:extLst>
              </p:cNvPr>
              <p:cNvGrpSpPr/>
              <p:nvPr/>
            </p:nvGrpSpPr>
            <p:grpSpPr>
              <a:xfrm>
                <a:off x="2916345" y="1708920"/>
                <a:ext cx="9156771" cy="4319302"/>
                <a:chOff x="2916345" y="1708920"/>
                <a:chExt cx="9156771" cy="4319302"/>
              </a:xfrm>
            </p:grpSpPr>
            <p:grpSp>
              <p:nvGrpSpPr>
                <p:cNvPr id="71" name="组合 62">
                  <a:extLst>
                    <a:ext uri="{FF2B5EF4-FFF2-40B4-BE49-F238E27FC236}">
                      <a16:creationId xmlns:a16="http://schemas.microsoft.com/office/drawing/2014/main" id="{07DE2EF6-7F2A-412C-97D5-8CE9D3189C27}"/>
                    </a:ext>
                  </a:extLst>
                </p:cNvPr>
                <p:cNvGrpSpPr/>
                <p:nvPr/>
              </p:nvGrpSpPr>
              <p:grpSpPr>
                <a:xfrm>
                  <a:off x="2916345" y="1708920"/>
                  <a:ext cx="9156771" cy="4319302"/>
                  <a:chOff x="3258839" y="1575755"/>
                  <a:chExt cx="9156771" cy="4319302"/>
                </a:xfrm>
              </p:grpSpPr>
              <p:sp>
                <p:nvSpPr>
                  <p:cNvPr id="78" name="Freeform 5">
                    <a:extLst>
                      <a:ext uri="{FF2B5EF4-FFF2-40B4-BE49-F238E27FC236}">
                        <a16:creationId xmlns:a16="http://schemas.microsoft.com/office/drawing/2014/main" id="{984A65BD-6787-4F37-AB3A-3AE697AC4695}"/>
                      </a:ext>
                    </a:extLst>
                  </p:cNvPr>
                  <p:cNvSpPr>
                    <a:spLocks/>
                  </p:cNvSpPr>
                  <p:nvPr/>
                </p:nvSpPr>
                <p:spPr bwMode="auto">
                  <a:xfrm rot="741833">
                    <a:off x="3258839" y="2654148"/>
                    <a:ext cx="2319011" cy="1794521"/>
                  </a:xfrm>
                  <a:custGeom>
                    <a:avLst/>
                    <a:gdLst>
                      <a:gd name="T0" fmla="*/ 714 w 714"/>
                      <a:gd name="T1" fmla="*/ 395 h 552"/>
                      <a:gd name="T2" fmla="*/ 526 w 714"/>
                      <a:gd name="T3" fmla="*/ 301 h 552"/>
                      <a:gd name="T4" fmla="*/ 373 w 714"/>
                      <a:gd name="T5" fmla="*/ 51 h 552"/>
                      <a:gd name="T6" fmla="*/ 51 w 714"/>
                      <a:gd name="T7" fmla="*/ 188 h 552"/>
                      <a:gd name="T8" fmla="*/ 187 w 714"/>
                      <a:gd name="T9" fmla="*/ 509 h 552"/>
                      <a:gd name="T10" fmla="*/ 477 w 714"/>
                      <a:gd name="T11" fmla="*/ 429 h 552"/>
                      <a:gd name="T12" fmla="*/ 673 w 714"/>
                      <a:gd name="T13" fmla="*/ 495 h 552"/>
                      <a:gd name="T14" fmla="*/ 714 w 714"/>
                      <a:gd name="T15" fmla="*/ 395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4" h="552">
                        <a:moveTo>
                          <a:pt x="714" y="395"/>
                        </a:moveTo>
                        <a:cubicBezTo>
                          <a:pt x="645" y="440"/>
                          <a:pt x="526" y="383"/>
                          <a:pt x="526" y="301"/>
                        </a:cubicBezTo>
                        <a:cubicBezTo>
                          <a:pt x="535" y="196"/>
                          <a:pt x="475" y="93"/>
                          <a:pt x="373" y="51"/>
                        </a:cubicBezTo>
                        <a:cubicBezTo>
                          <a:pt x="246" y="0"/>
                          <a:pt x="102" y="61"/>
                          <a:pt x="51" y="188"/>
                        </a:cubicBezTo>
                        <a:cubicBezTo>
                          <a:pt x="0" y="314"/>
                          <a:pt x="61" y="458"/>
                          <a:pt x="187" y="509"/>
                        </a:cubicBezTo>
                        <a:cubicBezTo>
                          <a:pt x="293" y="552"/>
                          <a:pt x="412" y="516"/>
                          <a:pt x="477" y="429"/>
                        </a:cubicBezTo>
                        <a:cubicBezTo>
                          <a:pt x="535" y="376"/>
                          <a:pt x="654" y="418"/>
                          <a:pt x="673" y="495"/>
                        </a:cubicBezTo>
                        <a:cubicBezTo>
                          <a:pt x="682" y="459"/>
                          <a:pt x="696" y="426"/>
                          <a:pt x="714" y="395"/>
                        </a:cubicBezTo>
                        <a:close/>
                      </a:path>
                    </a:pathLst>
                  </a:custGeom>
                  <a:solidFill>
                    <a:srgbClr val="477683"/>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79" name="Freeform 6">
                    <a:extLst>
                      <a:ext uri="{FF2B5EF4-FFF2-40B4-BE49-F238E27FC236}">
                        <a16:creationId xmlns:a16="http://schemas.microsoft.com/office/drawing/2014/main" id="{9728F03E-B187-4874-ADBB-76C98EA787FB}"/>
                      </a:ext>
                    </a:extLst>
                  </p:cNvPr>
                  <p:cNvSpPr>
                    <a:spLocks/>
                  </p:cNvSpPr>
                  <p:nvPr/>
                </p:nvSpPr>
                <p:spPr bwMode="auto">
                  <a:xfrm rot="2596099">
                    <a:off x="6126578" y="1608535"/>
                    <a:ext cx="1790403" cy="2287431"/>
                  </a:xfrm>
                  <a:custGeom>
                    <a:avLst/>
                    <a:gdLst>
                      <a:gd name="T0" fmla="*/ 509 w 551"/>
                      <a:gd name="T1" fmla="*/ 666 h 704"/>
                      <a:gd name="T2" fmla="*/ 443 w 551"/>
                      <a:gd name="T3" fmla="*/ 467 h 704"/>
                      <a:gd name="T4" fmla="*/ 507 w 551"/>
                      <a:gd name="T5" fmla="*/ 182 h 704"/>
                      <a:gd name="T6" fmla="*/ 181 w 551"/>
                      <a:gd name="T7" fmla="*/ 56 h 704"/>
                      <a:gd name="T8" fmla="*/ 55 w 551"/>
                      <a:gd name="T9" fmla="*/ 381 h 704"/>
                      <a:gd name="T10" fmla="*/ 319 w 551"/>
                      <a:gd name="T11" fmla="*/ 525 h 704"/>
                      <a:gd name="T12" fmla="*/ 416 w 551"/>
                      <a:gd name="T13" fmla="*/ 704 h 704"/>
                      <a:gd name="T14" fmla="*/ 509 w 551"/>
                      <a:gd name="T15" fmla="*/ 666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1" h="704">
                        <a:moveTo>
                          <a:pt x="509" y="666"/>
                        </a:moveTo>
                        <a:cubicBezTo>
                          <a:pt x="430" y="646"/>
                          <a:pt x="387" y="526"/>
                          <a:pt x="443" y="467"/>
                        </a:cubicBezTo>
                        <a:cubicBezTo>
                          <a:pt x="522" y="398"/>
                          <a:pt x="551" y="283"/>
                          <a:pt x="507" y="182"/>
                        </a:cubicBezTo>
                        <a:cubicBezTo>
                          <a:pt x="452" y="57"/>
                          <a:pt x="306" y="0"/>
                          <a:pt x="181" y="56"/>
                        </a:cubicBezTo>
                        <a:cubicBezTo>
                          <a:pt x="56" y="111"/>
                          <a:pt x="0" y="256"/>
                          <a:pt x="55" y="381"/>
                        </a:cubicBezTo>
                        <a:cubicBezTo>
                          <a:pt x="101" y="486"/>
                          <a:pt x="211" y="542"/>
                          <a:pt x="319" y="525"/>
                        </a:cubicBezTo>
                        <a:cubicBezTo>
                          <a:pt x="395" y="528"/>
                          <a:pt x="450" y="635"/>
                          <a:pt x="416" y="704"/>
                        </a:cubicBezTo>
                        <a:cubicBezTo>
                          <a:pt x="445" y="687"/>
                          <a:pt x="476" y="674"/>
                          <a:pt x="509" y="666"/>
                        </a:cubicBezTo>
                        <a:close/>
                      </a:path>
                    </a:pathLst>
                  </a:custGeom>
                  <a:solidFill>
                    <a:srgbClr val="43937D"/>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0" name="Freeform 7">
                    <a:extLst>
                      <a:ext uri="{FF2B5EF4-FFF2-40B4-BE49-F238E27FC236}">
                        <a16:creationId xmlns:a16="http://schemas.microsoft.com/office/drawing/2014/main" id="{E6891F43-0334-4C59-B15F-DF018D0575B0}"/>
                      </a:ext>
                    </a:extLst>
                  </p:cNvPr>
                  <p:cNvSpPr>
                    <a:spLocks/>
                  </p:cNvSpPr>
                  <p:nvPr/>
                </p:nvSpPr>
                <p:spPr bwMode="auto">
                  <a:xfrm rot="1666195">
                    <a:off x="7529037" y="4101909"/>
                    <a:ext cx="2340979" cy="1793148"/>
                  </a:xfrm>
                  <a:custGeom>
                    <a:avLst/>
                    <a:gdLst>
                      <a:gd name="T0" fmla="*/ 0 w 721"/>
                      <a:gd name="T1" fmla="*/ 391 h 552"/>
                      <a:gd name="T2" fmla="*/ 195 w 721"/>
                      <a:gd name="T3" fmla="*/ 301 h 552"/>
                      <a:gd name="T4" fmla="*/ 349 w 721"/>
                      <a:gd name="T5" fmla="*/ 51 h 552"/>
                      <a:gd name="T6" fmla="*/ 670 w 721"/>
                      <a:gd name="T7" fmla="*/ 187 h 552"/>
                      <a:gd name="T8" fmla="*/ 534 w 721"/>
                      <a:gd name="T9" fmla="*/ 509 h 552"/>
                      <a:gd name="T10" fmla="*/ 244 w 721"/>
                      <a:gd name="T11" fmla="*/ 428 h 552"/>
                      <a:gd name="T12" fmla="*/ 47 w 721"/>
                      <a:gd name="T13" fmla="*/ 500 h 552"/>
                      <a:gd name="T14" fmla="*/ 0 w 721"/>
                      <a:gd name="T15" fmla="*/ 391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552">
                        <a:moveTo>
                          <a:pt x="0" y="391"/>
                        </a:moveTo>
                        <a:cubicBezTo>
                          <a:pt x="69" y="443"/>
                          <a:pt x="195" y="386"/>
                          <a:pt x="195" y="301"/>
                        </a:cubicBezTo>
                        <a:cubicBezTo>
                          <a:pt x="187" y="196"/>
                          <a:pt x="246" y="93"/>
                          <a:pt x="349" y="51"/>
                        </a:cubicBezTo>
                        <a:cubicBezTo>
                          <a:pt x="475" y="0"/>
                          <a:pt x="619" y="61"/>
                          <a:pt x="670" y="187"/>
                        </a:cubicBezTo>
                        <a:cubicBezTo>
                          <a:pt x="721" y="314"/>
                          <a:pt x="660" y="458"/>
                          <a:pt x="534" y="509"/>
                        </a:cubicBezTo>
                        <a:cubicBezTo>
                          <a:pt x="428" y="552"/>
                          <a:pt x="310" y="516"/>
                          <a:pt x="244" y="428"/>
                        </a:cubicBezTo>
                        <a:cubicBezTo>
                          <a:pt x="185" y="375"/>
                          <a:pt x="63" y="419"/>
                          <a:pt x="47" y="500"/>
                        </a:cubicBezTo>
                        <a:cubicBezTo>
                          <a:pt x="38" y="460"/>
                          <a:pt x="22" y="424"/>
                          <a:pt x="0" y="391"/>
                        </a:cubicBezTo>
                        <a:close/>
                      </a:path>
                    </a:pathLst>
                  </a:custGeom>
                  <a:solidFill>
                    <a:srgbClr val="B04F4B"/>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1" name="Freeform 8">
                    <a:extLst>
                      <a:ext uri="{FF2B5EF4-FFF2-40B4-BE49-F238E27FC236}">
                        <a16:creationId xmlns:a16="http://schemas.microsoft.com/office/drawing/2014/main" id="{23CD5A7D-57EB-4A80-A171-BDD3DF78DD58}"/>
                      </a:ext>
                    </a:extLst>
                  </p:cNvPr>
                  <p:cNvSpPr>
                    <a:spLocks/>
                  </p:cNvSpPr>
                  <p:nvPr/>
                </p:nvSpPr>
                <p:spPr bwMode="auto">
                  <a:xfrm rot="1915402">
                    <a:off x="7486101" y="2637403"/>
                    <a:ext cx="1790403" cy="2308026"/>
                  </a:xfrm>
                  <a:custGeom>
                    <a:avLst/>
                    <a:gdLst>
                      <a:gd name="T0" fmla="*/ 34 w 551"/>
                      <a:gd name="T1" fmla="*/ 667 h 710"/>
                      <a:gd name="T2" fmla="*/ 108 w 551"/>
                      <a:gd name="T3" fmla="*/ 467 h 710"/>
                      <a:gd name="T4" fmla="*/ 45 w 551"/>
                      <a:gd name="T5" fmla="*/ 181 h 710"/>
                      <a:gd name="T6" fmla="*/ 370 w 551"/>
                      <a:gd name="T7" fmla="*/ 55 h 710"/>
                      <a:gd name="T8" fmla="*/ 496 w 551"/>
                      <a:gd name="T9" fmla="*/ 381 h 710"/>
                      <a:gd name="T10" fmla="*/ 232 w 551"/>
                      <a:gd name="T11" fmla="*/ 525 h 710"/>
                      <a:gd name="T12" fmla="*/ 139 w 551"/>
                      <a:gd name="T13" fmla="*/ 710 h 710"/>
                      <a:gd name="T14" fmla="*/ 34 w 551"/>
                      <a:gd name="T15" fmla="*/ 667 h 7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1" h="710">
                        <a:moveTo>
                          <a:pt x="34" y="667"/>
                        </a:moveTo>
                        <a:cubicBezTo>
                          <a:pt x="118" y="654"/>
                          <a:pt x="167" y="528"/>
                          <a:pt x="108" y="467"/>
                        </a:cubicBezTo>
                        <a:cubicBezTo>
                          <a:pt x="29" y="398"/>
                          <a:pt x="0" y="283"/>
                          <a:pt x="45" y="181"/>
                        </a:cubicBezTo>
                        <a:cubicBezTo>
                          <a:pt x="100" y="57"/>
                          <a:pt x="246" y="0"/>
                          <a:pt x="370" y="55"/>
                        </a:cubicBezTo>
                        <a:cubicBezTo>
                          <a:pt x="495" y="110"/>
                          <a:pt x="551" y="256"/>
                          <a:pt x="496" y="381"/>
                        </a:cubicBezTo>
                        <a:cubicBezTo>
                          <a:pt x="450" y="485"/>
                          <a:pt x="340" y="542"/>
                          <a:pt x="232" y="525"/>
                        </a:cubicBezTo>
                        <a:cubicBezTo>
                          <a:pt x="154" y="528"/>
                          <a:pt x="98" y="641"/>
                          <a:pt x="139" y="710"/>
                        </a:cubicBezTo>
                        <a:cubicBezTo>
                          <a:pt x="107" y="690"/>
                          <a:pt x="71" y="676"/>
                          <a:pt x="34" y="667"/>
                        </a:cubicBezTo>
                        <a:close/>
                      </a:path>
                    </a:pathLst>
                  </a:custGeom>
                  <a:solidFill>
                    <a:srgbClr val="E39E48"/>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95" name="Oval 9">
                    <a:extLst>
                      <a:ext uri="{FF2B5EF4-FFF2-40B4-BE49-F238E27FC236}">
                        <a16:creationId xmlns:a16="http://schemas.microsoft.com/office/drawing/2014/main" id="{E0EDA6CA-CDF7-45DD-A6EF-0823747B92CE}"/>
                      </a:ext>
                    </a:extLst>
                  </p:cNvPr>
                  <p:cNvSpPr>
                    <a:spLocks noChangeArrowheads="1"/>
                  </p:cNvSpPr>
                  <p:nvPr/>
                </p:nvSpPr>
                <p:spPr bwMode="auto">
                  <a:xfrm>
                    <a:off x="5285925" y="4030402"/>
                    <a:ext cx="2198709" cy="1794521"/>
                  </a:xfrm>
                  <a:prstGeom prst="ellipse">
                    <a:avLst/>
                  </a:prstGeom>
                  <a:solidFill>
                    <a:schemeClr val="bg1">
                      <a:lumMod val="95000"/>
                    </a:schemeClr>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3" name="Freeform 12">
                    <a:extLst>
                      <a:ext uri="{FF2B5EF4-FFF2-40B4-BE49-F238E27FC236}">
                        <a16:creationId xmlns:a16="http://schemas.microsoft.com/office/drawing/2014/main" id="{D4FE9188-8F12-407C-B254-A1BF2EFA76B1}"/>
                      </a:ext>
                    </a:extLst>
                  </p:cNvPr>
                  <p:cNvSpPr>
                    <a:spLocks/>
                  </p:cNvSpPr>
                  <p:nvPr/>
                </p:nvSpPr>
                <p:spPr bwMode="auto">
                  <a:xfrm rot="730776">
                    <a:off x="5400857" y="4101386"/>
                    <a:ext cx="418768" cy="558815"/>
                  </a:xfrm>
                  <a:custGeom>
                    <a:avLst/>
                    <a:gdLst>
                      <a:gd name="T0" fmla="*/ 129 w 129"/>
                      <a:gd name="T1" fmla="*/ 51 h 172"/>
                      <a:gd name="T2" fmla="*/ 79 w 129"/>
                      <a:gd name="T3" fmla="*/ 172 h 172"/>
                      <a:gd name="T4" fmla="*/ 0 w 129"/>
                      <a:gd name="T5" fmla="*/ 165 h 172"/>
                      <a:gd name="T6" fmla="*/ 69 w 129"/>
                      <a:gd name="T7" fmla="*/ 0 h 172"/>
                      <a:gd name="T8" fmla="*/ 129 w 129"/>
                      <a:gd name="T9" fmla="*/ 51 h 172"/>
                    </a:gdLst>
                    <a:ahLst/>
                    <a:cxnLst>
                      <a:cxn ang="0">
                        <a:pos x="T0" y="T1"/>
                      </a:cxn>
                      <a:cxn ang="0">
                        <a:pos x="T2" y="T3"/>
                      </a:cxn>
                      <a:cxn ang="0">
                        <a:pos x="T4" y="T5"/>
                      </a:cxn>
                      <a:cxn ang="0">
                        <a:pos x="T6" y="T7"/>
                      </a:cxn>
                      <a:cxn ang="0">
                        <a:pos x="T8" y="T9"/>
                      </a:cxn>
                    </a:cxnLst>
                    <a:rect l="0" t="0" r="r" b="b"/>
                    <a:pathLst>
                      <a:path w="129" h="172">
                        <a:moveTo>
                          <a:pt x="129" y="51"/>
                        </a:moveTo>
                        <a:cubicBezTo>
                          <a:pt x="100" y="86"/>
                          <a:pt x="83" y="127"/>
                          <a:pt x="79" y="172"/>
                        </a:cubicBezTo>
                        <a:cubicBezTo>
                          <a:pt x="0" y="165"/>
                          <a:pt x="0" y="165"/>
                          <a:pt x="0" y="165"/>
                        </a:cubicBezTo>
                        <a:cubicBezTo>
                          <a:pt x="6" y="105"/>
                          <a:pt x="30" y="47"/>
                          <a:pt x="69" y="0"/>
                        </a:cubicBezTo>
                        <a:cubicBezTo>
                          <a:pt x="129" y="51"/>
                          <a:pt x="129" y="51"/>
                          <a:pt x="129" y="51"/>
                        </a:cubicBezTo>
                        <a:close/>
                      </a:path>
                    </a:pathLst>
                  </a:custGeom>
                  <a:solidFill>
                    <a:srgbClr val="477683"/>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4" name="Freeform 13">
                    <a:extLst>
                      <a:ext uri="{FF2B5EF4-FFF2-40B4-BE49-F238E27FC236}">
                        <a16:creationId xmlns:a16="http://schemas.microsoft.com/office/drawing/2014/main" id="{A94CE1B5-12B0-4D8F-AA56-C85A351044F8}"/>
                      </a:ext>
                    </a:extLst>
                  </p:cNvPr>
                  <p:cNvSpPr>
                    <a:spLocks/>
                  </p:cNvSpPr>
                  <p:nvPr/>
                </p:nvSpPr>
                <p:spPr bwMode="auto">
                  <a:xfrm rot="2512147">
                    <a:off x="6287001" y="3920135"/>
                    <a:ext cx="554695" cy="416022"/>
                  </a:xfrm>
                  <a:custGeom>
                    <a:avLst/>
                    <a:gdLst>
                      <a:gd name="T0" fmla="*/ 171 w 171"/>
                      <a:gd name="T1" fmla="*/ 79 h 128"/>
                      <a:gd name="T2" fmla="*/ 51 w 171"/>
                      <a:gd name="T3" fmla="*/ 128 h 128"/>
                      <a:gd name="T4" fmla="*/ 0 w 171"/>
                      <a:gd name="T5" fmla="*/ 68 h 128"/>
                      <a:gd name="T6" fmla="*/ 164 w 171"/>
                      <a:gd name="T7" fmla="*/ 0 h 128"/>
                      <a:gd name="T8" fmla="*/ 171 w 171"/>
                      <a:gd name="T9" fmla="*/ 79 h 128"/>
                    </a:gdLst>
                    <a:ahLst/>
                    <a:cxnLst>
                      <a:cxn ang="0">
                        <a:pos x="T0" y="T1"/>
                      </a:cxn>
                      <a:cxn ang="0">
                        <a:pos x="T2" y="T3"/>
                      </a:cxn>
                      <a:cxn ang="0">
                        <a:pos x="T4" y="T5"/>
                      </a:cxn>
                      <a:cxn ang="0">
                        <a:pos x="T6" y="T7"/>
                      </a:cxn>
                      <a:cxn ang="0">
                        <a:pos x="T8" y="T9"/>
                      </a:cxn>
                    </a:cxnLst>
                    <a:rect l="0" t="0" r="r" b="b"/>
                    <a:pathLst>
                      <a:path w="171" h="128">
                        <a:moveTo>
                          <a:pt x="171" y="79"/>
                        </a:moveTo>
                        <a:cubicBezTo>
                          <a:pt x="127" y="83"/>
                          <a:pt x="85" y="100"/>
                          <a:pt x="51" y="128"/>
                        </a:cubicBezTo>
                        <a:cubicBezTo>
                          <a:pt x="0" y="68"/>
                          <a:pt x="0" y="68"/>
                          <a:pt x="0" y="68"/>
                        </a:cubicBezTo>
                        <a:cubicBezTo>
                          <a:pt x="47" y="29"/>
                          <a:pt x="104" y="6"/>
                          <a:pt x="164" y="0"/>
                        </a:cubicBezTo>
                        <a:cubicBezTo>
                          <a:pt x="171" y="79"/>
                          <a:pt x="171" y="79"/>
                          <a:pt x="171" y="79"/>
                        </a:cubicBezTo>
                        <a:close/>
                      </a:path>
                    </a:pathLst>
                  </a:custGeom>
                  <a:solidFill>
                    <a:srgbClr val="43937D"/>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5" name="Freeform 16">
                    <a:extLst>
                      <a:ext uri="{FF2B5EF4-FFF2-40B4-BE49-F238E27FC236}">
                        <a16:creationId xmlns:a16="http://schemas.microsoft.com/office/drawing/2014/main" id="{899364B3-E3E0-4662-94AB-48DA0AA2E44E}"/>
                      </a:ext>
                    </a:extLst>
                  </p:cNvPr>
                  <p:cNvSpPr>
                    <a:spLocks/>
                  </p:cNvSpPr>
                  <p:nvPr/>
                </p:nvSpPr>
                <p:spPr bwMode="auto">
                  <a:xfrm rot="1531170">
                    <a:off x="6985837" y="4646303"/>
                    <a:ext cx="416022" cy="558815"/>
                  </a:xfrm>
                  <a:custGeom>
                    <a:avLst/>
                    <a:gdLst>
                      <a:gd name="T0" fmla="*/ 60 w 128"/>
                      <a:gd name="T1" fmla="*/ 0 h 172"/>
                      <a:gd name="T2" fmla="*/ 128 w 128"/>
                      <a:gd name="T3" fmla="*/ 165 h 172"/>
                      <a:gd name="T4" fmla="*/ 50 w 128"/>
                      <a:gd name="T5" fmla="*/ 172 h 172"/>
                      <a:gd name="T6" fmla="*/ 0 w 128"/>
                      <a:gd name="T7" fmla="*/ 51 h 172"/>
                      <a:gd name="T8" fmla="*/ 60 w 128"/>
                      <a:gd name="T9" fmla="*/ 0 h 172"/>
                    </a:gdLst>
                    <a:ahLst/>
                    <a:cxnLst>
                      <a:cxn ang="0">
                        <a:pos x="T0" y="T1"/>
                      </a:cxn>
                      <a:cxn ang="0">
                        <a:pos x="T2" y="T3"/>
                      </a:cxn>
                      <a:cxn ang="0">
                        <a:pos x="T4" y="T5"/>
                      </a:cxn>
                      <a:cxn ang="0">
                        <a:pos x="T6" y="T7"/>
                      </a:cxn>
                      <a:cxn ang="0">
                        <a:pos x="T8" y="T9"/>
                      </a:cxn>
                    </a:cxnLst>
                    <a:rect l="0" t="0" r="r" b="b"/>
                    <a:pathLst>
                      <a:path w="128" h="172">
                        <a:moveTo>
                          <a:pt x="60" y="0"/>
                        </a:moveTo>
                        <a:cubicBezTo>
                          <a:pt x="99" y="47"/>
                          <a:pt x="123" y="105"/>
                          <a:pt x="128" y="165"/>
                        </a:cubicBezTo>
                        <a:cubicBezTo>
                          <a:pt x="50" y="172"/>
                          <a:pt x="50" y="172"/>
                          <a:pt x="50" y="172"/>
                        </a:cubicBezTo>
                        <a:cubicBezTo>
                          <a:pt x="46" y="127"/>
                          <a:pt x="28" y="86"/>
                          <a:pt x="0" y="51"/>
                        </a:cubicBezTo>
                        <a:cubicBezTo>
                          <a:pt x="60" y="0"/>
                          <a:pt x="60" y="0"/>
                          <a:pt x="60" y="0"/>
                        </a:cubicBezTo>
                        <a:close/>
                      </a:path>
                    </a:pathLst>
                  </a:custGeom>
                  <a:solidFill>
                    <a:srgbClr val="B04F4B"/>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6" name="Freeform 17">
                    <a:extLst>
                      <a:ext uri="{FF2B5EF4-FFF2-40B4-BE49-F238E27FC236}">
                        <a16:creationId xmlns:a16="http://schemas.microsoft.com/office/drawing/2014/main" id="{9BD31536-825B-44BC-97AD-698415B12F76}"/>
                      </a:ext>
                    </a:extLst>
                  </p:cNvPr>
                  <p:cNvSpPr>
                    <a:spLocks/>
                  </p:cNvSpPr>
                  <p:nvPr/>
                </p:nvSpPr>
                <p:spPr bwMode="auto">
                  <a:xfrm rot="1982440">
                    <a:off x="6776225" y="4262829"/>
                    <a:ext cx="551949" cy="416022"/>
                  </a:xfrm>
                  <a:custGeom>
                    <a:avLst/>
                    <a:gdLst>
                      <a:gd name="T0" fmla="*/ 7 w 170"/>
                      <a:gd name="T1" fmla="*/ 0 h 128"/>
                      <a:gd name="T2" fmla="*/ 170 w 170"/>
                      <a:gd name="T3" fmla="*/ 68 h 128"/>
                      <a:gd name="T4" fmla="*/ 120 w 170"/>
                      <a:gd name="T5" fmla="*/ 128 h 128"/>
                      <a:gd name="T6" fmla="*/ 0 w 170"/>
                      <a:gd name="T7" fmla="*/ 79 h 128"/>
                      <a:gd name="T8" fmla="*/ 7 w 170"/>
                      <a:gd name="T9" fmla="*/ 0 h 128"/>
                    </a:gdLst>
                    <a:ahLst/>
                    <a:cxnLst>
                      <a:cxn ang="0">
                        <a:pos x="T0" y="T1"/>
                      </a:cxn>
                      <a:cxn ang="0">
                        <a:pos x="T2" y="T3"/>
                      </a:cxn>
                      <a:cxn ang="0">
                        <a:pos x="T4" y="T5"/>
                      </a:cxn>
                      <a:cxn ang="0">
                        <a:pos x="T6" y="T7"/>
                      </a:cxn>
                      <a:cxn ang="0">
                        <a:pos x="T8" y="T9"/>
                      </a:cxn>
                    </a:cxnLst>
                    <a:rect l="0" t="0" r="r" b="b"/>
                    <a:pathLst>
                      <a:path w="170" h="128">
                        <a:moveTo>
                          <a:pt x="7" y="0"/>
                        </a:moveTo>
                        <a:cubicBezTo>
                          <a:pt x="67" y="6"/>
                          <a:pt x="124" y="29"/>
                          <a:pt x="170" y="68"/>
                        </a:cubicBezTo>
                        <a:cubicBezTo>
                          <a:pt x="120" y="128"/>
                          <a:pt x="120" y="128"/>
                          <a:pt x="120" y="128"/>
                        </a:cubicBezTo>
                        <a:cubicBezTo>
                          <a:pt x="86" y="100"/>
                          <a:pt x="44" y="83"/>
                          <a:pt x="0" y="79"/>
                        </a:cubicBezTo>
                        <a:cubicBezTo>
                          <a:pt x="7" y="0"/>
                          <a:pt x="7" y="0"/>
                          <a:pt x="7" y="0"/>
                        </a:cubicBezTo>
                        <a:close/>
                      </a:path>
                    </a:pathLst>
                  </a:custGeom>
                  <a:solidFill>
                    <a:srgbClr val="E39E48"/>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7" name="TextBox 18">
                    <a:extLst>
                      <a:ext uri="{FF2B5EF4-FFF2-40B4-BE49-F238E27FC236}">
                        <a16:creationId xmlns:a16="http://schemas.microsoft.com/office/drawing/2014/main" id="{AF51A3F3-4318-47A1-B9B3-4B98CB997420}"/>
                      </a:ext>
                    </a:extLst>
                  </p:cNvPr>
                  <p:cNvSpPr txBox="1"/>
                  <p:nvPr/>
                </p:nvSpPr>
                <p:spPr>
                  <a:xfrm flipH="1">
                    <a:off x="8064308" y="1575755"/>
                    <a:ext cx="2859165" cy="924361"/>
                  </a:xfrm>
                  <a:prstGeom prst="rect">
                    <a:avLst/>
                  </a:prstGeom>
                  <a:noFill/>
                </p:spPr>
                <p:txBody>
                  <a:bodyPr wrap="square" rtlCol="0">
                    <a:spAutoFit/>
                  </a:bodyPr>
                  <a:lstStyle/>
                  <a:p>
                    <a:r>
                      <a:rPr lang="zh-TW" altLang="en-US" sz="4400" b="1" kern="1200" dirty="0">
                        <a:solidFill>
                          <a:srgbClr val="43937D"/>
                        </a:solidFill>
                        <a:latin typeface="Microsoft YaHei" panose="020B0503020204020204" pitchFamily="34" charset="-122"/>
                        <a:ea typeface="Microsoft YaHei" panose="020B0503020204020204" pitchFamily="34" charset="-122"/>
                        <a:cs typeface="+mj-cs"/>
                      </a:rPr>
                      <a:t>建置專業調和及調查人才庫</a:t>
                    </a:r>
                    <a:endParaRPr lang="en-US" sz="4400" b="1" kern="1200" dirty="0">
                      <a:solidFill>
                        <a:srgbClr val="43937D"/>
                      </a:solidFill>
                      <a:latin typeface="Microsoft YaHei" panose="020B0503020204020204" pitchFamily="34" charset="-122"/>
                      <a:ea typeface="Microsoft YaHei" panose="020B0503020204020204" pitchFamily="34" charset="-122"/>
                      <a:cs typeface="+mj-cs"/>
                    </a:endParaRPr>
                  </a:p>
                </p:txBody>
              </p:sp>
              <p:sp>
                <p:nvSpPr>
                  <p:cNvPr id="91" name="TextBox 18">
                    <a:extLst>
                      <a:ext uri="{FF2B5EF4-FFF2-40B4-BE49-F238E27FC236}">
                        <a16:creationId xmlns:a16="http://schemas.microsoft.com/office/drawing/2014/main" id="{49621E72-3D33-4517-8123-5835F6AE33D2}"/>
                      </a:ext>
                    </a:extLst>
                  </p:cNvPr>
                  <p:cNvSpPr txBox="1"/>
                  <p:nvPr/>
                </p:nvSpPr>
                <p:spPr>
                  <a:xfrm flipH="1">
                    <a:off x="9302978" y="2902437"/>
                    <a:ext cx="3112632" cy="924361"/>
                  </a:xfrm>
                  <a:prstGeom prst="rect">
                    <a:avLst/>
                  </a:prstGeom>
                  <a:noFill/>
                </p:spPr>
                <p:txBody>
                  <a:bodyPr wrap="square" rtlCol="0">
                    <a:spAutoFit/>
                  </a:bodyPr>
                  <a:lstStyle/>
                  <a:p>
                    <a:pPr algn="ctr"/>
                    <a:r>
                      <a:rPr lang="zh-TW" altLang="en-US" sz="4400" b="1" kern="1200" dirty="0">
                        <a:solidFill>
                          <a:srgbClr val="E49E47"/>
                        </a:solidFill>
                        <a:latin typeface="Microsoft YaHei" panose="020B0503020204020204" pitchFamily="34" charset="-122"/>
                        <a:ea typeface="Microsoft YaHei" panose="020B0503020204020204" pitchFamily="34" charset="-122"/>
                        <a:cs typeface="+mj-cs"/>
                      </a:rPr>
                      <a:t>強化主管機關權責保障被行為人</a:t>
                    </a:r>
                  </a:p>
                </p:txBody>
              </p:sp>
            </p:grpSp>
            <p:pic>
              <p:nvPicPr>
                <p:cNvPr id="77" name="圖片 76">
                  <a:extLst>
                    <a:ext uri="{FF2B5EF4-FFF2-40B4-BE49-F238E27FC236}">
                      <a16:creationId xmlns:a16="http://schemas.microsoft.com/office/drawing/2014/main" id="{5F7E3987-DD87-4D44-80AB-BE0AE14F5B42}"/>
                    </a:ext>
                  </a:extLst>
                </p:cNvPr>
                <p:cNvPicPr>
                  <a:picLocks noChangeAspect="1"/>
                </p:cNvPicPr>
                <p:nvPr/>
              </p:nvPicPr>
              <p:blipFill>
                <a:blip r:embed="rId3" cstate="hqprint">
                  <a:lum bright="70000" contrast="-70000"/>
                  <a:extLst>
                    <a:ext uri="{BEBA8EAE-BF5A-486C-A8C5-ECC9F3942E4B}">
                      <a14:imgProps xmlns:a14="http://schemas.microsoft.com/office/drawing/2010/main">
                        <a14:imgLayer r:embed="rId4">
                          <a14:imgEffect>
                            <a14:backgroundRemoval t="9880" b="89987" l="9067" r="90000">
                              <a14:foregroundMark x1="35467" y1="18825" x2="28667" y2="21762"/>
                              <a14:foregroundMark x1="28667" y1="21762" x2="21467" y2="28438"/>
                              <a14:foregroundMark x1="21467" y1="28438" x2="21333" y2="32310"/>
                              <a14:foregroundMark x1="46533" y1="19092" x2="53733" y2="21896"/>
                              <a14:foregroundMark x1="63600" y1="20294" x2="81600" y2="36716"/>
                              <a14:foregroundMark x1="81600" y1="36716" x2="83067" y2="52470"/>
                              <a14:foregroundMark x1="38533" y1="40053" x2="48800" y2="42857"/>
                              <a14:foregroundMark x1="48800" y1="42857" x2="55867" y2="35247"/>
                              <a14:foregroundMark x1="55867" y1="35247" x2="60800" y2="35514"/>
                              <a14:foregroundMark x1="65067" y1="51001" x2="65067" y2="51001"/>
                              <a14:foregroundMark x1="38000" y1="52603" x2="38000" y2="52603"/>
                              <a14:foregroundMark x1="9200" y1="52069" x2="9200" y2="52069"/>
                              <a14:foregroundMark x1="9067" y1="50734" x2="9067" y2="50734"/>
                            </a14:backgroundRemoval>
                          </a14:imgEffect>
                          <a14:imgEffect>
                            <a14:artisticLineDrawing/>
                          </a14:imgEffect>
                        </a14:imgLayer>
                      </a14:imgProps>
                    </a:ext>
                    <a:ext uri="{28A0092B-C50C-407E-A947-70E740481C1C}">
                      <a14:useLocalDpi xmlns:a14="http://schemas.microsoft.com/office/drawing/2010/main" val="0"/>
                    </a:ext>
                  </a:extLst>
                </a:blip>
                <a:stretch>
                  <a:fillRect/>
                </a:stretch>
              </p:blipFill>
              <p:spPr>
                <a:xfrm>
                  <a:off x="6132062" y="2015862"/>
                  <a:ext cx="1469103" cy="1411457"/>
                </a:xfrm>
                <a:prstGeom prst="rect">
                  <a:avLst/>
                </a:prstGeom>
              </p:spPr>
            </p:pic>
          </p:grpSp>
          <p:sp>
            <p:nvSpPr>
              <p:cNvPr id="70" name="TextBox 18">
                <a:extLst>
                  <a:ext uri="{FF2B5EF4-FFF2-40B4-BE49-F238E27FC236}">
                    <a16:creationId xmlns:a16="http://schemas.microsoft.com/office/drawing/2014/main" id="{D1614DDC-6694-424D-AA6C-0FFC634D1BD4}"/>
                  </a:ext>
                </a:extLst>
              </p:cNvPr>
              <p:cNvSpPr txBox="1"/>
              <p:nvPr/>
            </p:nvSpPr>
            <p:spPr>
              <a:xfrm flipH="1">
                <a:off x="9578016" y="4744478"/>
                <a:ext cx="2143791" cy="1003029"/>
              </a:xfrm>
              <a:prstGeom prst="rect">
                <a:avLst/>
              </a:prstGeom>
              <a:noFill/>
            </p:spPr>
            <p:txBody>
              <a:bodyPr wrap="square" rtlCol="0">
                <a:spAutoFit/>
              </a:bodyPr>
              <a:lstStyle/>
              <a:p>
                <a:r>
                  <a:rPr lang="zh-TW" altLang="en-US" sz="4800" b="1" kern="1200" dirty="0">
                    <a:solidFill>
                      <a:srgbClr val="B04F4B"/>
                    </a:solidFill>
                    <a:latin typeface="Microsoft YaHei" panose="020B0503020204020204" pitchFamily="34" charset="-122"/>
                    <a:ea typeface="Microsoft YaHei" panose="020B0503020204020204" pitchFamily="34" charset="-122"/>
                    <a:cs typeface="+mj-cs"/>
                  </a:rPr>
                  <a:t>健全相關配套機制</a:t>
                </a:r>
                <a:endParaRPr lang="en-US" sz="4800" b="1" kern="1200" dirty="0">
                  <a:solidFill>
                    <a:srgbClr val="B04F4B"/>
                  </a:solidFill>
                  <a:latin typeface="Microsoft YaHei" panose="020B0503020204020204" pitchFamily="34" charset="-122"/>
                  <a:ea typeface="Microsoft YaHei" panose="020B0503020204020204" pitchFamily="34" charset="-122"/>
                  <a:cs typeface="+mj-cs"/>
                </a:endParaRPr>
              </a:p>
            </p:txBody>
          </p:sp>
        </p:grpSp>
        <p:pic>
          <p:nvPicPr>
            <p:cNvPr id="61" name="Picture 2" descr="Education Training Learning Courses Svg Png Icon Free Download (#461424) -  OnlineWebFonts.COM">
              <a:extLst>
                <a:ext uri="{FF2B5EF4-FFF2-40B4-BE49-F238E27FC236}">
                  <a16:creationId xmlns:a16="http://schemas.microsoft.com/office/drawing/2014/main" id="{AA04A6D5-92BA-433E-927A-AC52B86FC1F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953811" y="3503022"/>
              <a:ext cx="1094234" cy="962479"/>
            </a:xfrm>
            <a:prstGeom prst="rect">
              <a:avLst/>
            </a:prstGeom>
            <a:noFill/>
            <a:extLst>
              <a:ext uri="{909E8E84-426E-40DD-AFC4-6F175D3DCCD1}">
                <a14:hiddenFill xmlns:a14="http://schemas.microsoft.com/office/drawing/2010/main">
                  <a:solidFill>
                    <a:srgbClr val="FFFFFF"/>
                  </a:solidFill>
                </a14:hiddenFill>
              </a:ext>
            </a:extLst>
          </p:spPr>
        </p:pic>
      </p:grpSp>
      <p:pic>
        <p:nvPicPr>
          <p:cNvPr id="44" name="圖片 43">
            <a:extLst>
              <a:ext uri="{FF2B5EF4-FFF2-40B4-BE49-F238E27FC236}">
                <a16:creationId xmlns:a16="http://schemas.microsoft.com/office/drawing/2014/main" id="{A5AEEC8B-480B-4CDF-B437-95723F752B7D}"/>
              </a:ext>
            </a:extLst>
          </p:cNvPr>
          <p:cNvPicPr>
            <a:picLocks noChangeAspect="1"/>
          </p:cNvPicPr>
          <p:nvPr/>
        </p:nvPicPr>
        <p:blipFill>
          <a:blip r:embed="rId7" cstate="hqprint">
            <a:biLevel thresh="25000"/>
            <a:extLst>
              <a:ext uri="{BEBA8EAE-BF5A-486C-A8C5-ECC9F3942E4B}">
                <a14:imgProps xmlns:a14="http://schemas.microsoft.com/office/drawing/2010/main">
                  <a14:imgLayer r:embed="rId8">
                    <a14:imgEffect>
                      <a14:backgroundRemoval t="230" b="97583" l="814" r="98721"/>
                    </a14:imgEffect>
                  </a14:imgLayer>
                </a14:imgProps>
              </a:ext>
              <a:ext uri="{28A0092B-C50C-407E-A947-70E740481C1C}">
                <a14:useLocalDpi xmlns:a14="http://schemas.microsoft.com/office/drawing/2010/main" val="0"/>
              </a:ext>
            </a:extLst>
          </a:blip>
          <a:stretch>
            <a:fillRect/>
          </a:stretch>
        </p:blipFill>
        <p:spPr>
          <a:xfrm>
            <a:off x="4249881" y="4137205"/>
            <a:ext cx="2093305" cy="1943100"/>
          </a:xfrm>
          <a:prstGeom prst="rect">
            <a:avLst/>
          </a:prstGeom>
        </p:spPr>
      </p:pic>
      <p:pic>
        <p:nvPicPr>
          <p:cNvPr id="45" name="Picture 4" descr="三个齿轮变薄线象钝齿轮在白色隔绝的传染媒介例证嵌齿轮概述样式设计，设计为网向量例证- 插画包括有: 125551696">
            <a:extLst>
              <a:ext uri="{FF2B5EF4-FFF2-40B4-BE49-F238E27FC236}">
                <a16:creationId xmlns:a16="http://schemas.microsoft.com/office/drawing/2014/main" id="{61A632F4-1A43-4C3E-9C4C-CAB3CE498FEB}"/>
              </a:ext>
            </a:extLst>
          </p:cNvPr>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10000" b="90000" l="6625" r="91875">
                        <a14:foregroundMark x1="35375" y1="34375" x2="35375" y2="34375"/>
                        <a14:foregroundMark x1="52750" y1="15000" x2="52750" y2="15000"/>
                        <a14:foregroundMark x1="91875" y1="57125" x2="91875" y2="57125"/>
                        <a14:foregroundMark x1="6625" y1="47125" x2="6625" y2="47125"/>
                        <a14:foregroundMark x1="19375" y1="40750" x2="19375" y2="40750"/>
                        <a14:foregroundMark x1="53250" y1="24750" x2="53250" y2="24750"/>
                        <a14:foregroundMark x1="76250" y1="53375" x2="76250" y2="53375"/>
                        <a14:foregroundMark x1="53875" y1="21250" x2="53875" y2="21250"/>
                      </a14:backgroundRemoval>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1484336" y="6569335"/>
            <a:ext cx="1853482" cy="206143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F4F91CB2-22E1-40C8-B487-AACD8A24D1D8}"/>
              </a:ext>
            </a:extLst>
          </p:cNvPr>
          <p:cNvSpPr/>
          <p:nvPr/>
        </p:nvSpPr>
        <p:spPr>
          <a:xfrm>
            <a:off x="4160214" y="665666"/>
            <a:ext cx="9417963" cy="1200329"/>
          </a:xfrm>
          <a:prstGeom prst="rect">
            <a:avLst/>
          </a:prstGeom>
        </p:spPr>
        <p:txBody>
          <a:bodyPr wrap="none">
            <a:spAutoFit/>
          </a:bodyPr>
          <a:lstStyle/>
          <a:p>
            <a:pPr algn="ctr">
              <a:spcBef>
                <a:spcPts val="1800"/>
              </a:spcBef>
            </a:pPr>
            <a:r>
              <a:rPr lang="en-US" altLang="zh-TW" sz="7200" b="1" kern="1200" dirty="0">
                <a:solidFill>
                  <a:srgbClr val="055E5C"/>
                </a:solidFill>
                <a:latin typeface="Microsoft YaHei" panose="020B0503020204020204" pitchFamily="34" charset="-122"/>
                <a:ea typeface="Microsoft YaHei" panose="020B0503020204020204" pitchFamily="34" charset="-122"/>
                <a:cs typeface="+mj-cs"/>
              </a:rPr>
              <a:t>【</a:t>
            </a:r>
            <a:r>
              <a:rPr lang="zh-TW" altLang="en-US" sz="7200" b="1" kern="1200" dirty="0">
                <a:solidFill>
                  <a:srgbClr val="055E5C"/>
                </a:solidFill>
                <a:latin typeface="Microsoft YaHei" panose="020B0503020204020204" pitchFamily="34" charset="-122"/>
                <a:ea typeface="Microsoft YaHei" panose="020B0503020204020204" pitchFamily="34" charset="-122"/>
                <a:cs typeface="+mj-cs"/>
              </a:rPr>
              <a:t>防制準則修正重點</a:t>
            </a:r>
            <a:r>
              <a:rPr lang="en-US" altLang="zh-TW" sz="7200" b="1" kern="1200" dirty="0">
                <a:solidFill>
                  <a:srgbClr val="055E5C"/>
                </a:solidFill>
                <a:latin typeface="Microsoft YaHei" panose="020B0503020204020204" pitchFamily="34" charset="-122"/>
                <a:ea typeface="Microsoft YaHei" panose="020B0503020204020204" pitchFamily="34" charset="-122"/>
                <a:cs typeface="+mj-cs"/>
              </a:rPr>
              <a:t>】</a:t>
            </a:r>
          </a:p>
        </p:txBody>
      </p:sp>
      <p:sp>
        <p:nvSpPr>
          <p:cNvPr id="47" name="矩形 46">
            <a:extLst>
              <a:ext uri="{FF2B5EF4-FFF2-40B4-BE49-F238E27FC236}">
                <a16:creationId xmlns:a16="http://schemas.microsoft.com/office/drawing/2014/main" id="{4A816FD8-BB87-4C71-A660-42749BF6E97C}"/>
              </a:ext>
            </a:extLst>
          </p:cNvPr>
          <p:cNvSpPr/>
          <p:nvPr/>
        </p:nvSpPr>
        <p:spPr>
          <a:xfrm>
            <a:off x="5296533" y="8592893"/>
            <a:ext cx="6955750" cy="1107996"/>
          </a:xfrm>
          <a:prstGeom prst="rect">
            <a:avLst/>
          </a:prstGeom>
        </p:spPr>
        <p:txBody>
          <a:bodyPr wrap="none">
            <a:spAutoFit/>
          </a:bodyPr>
          <a:lstStyle/>
          <a:p>
            <a:pPr algn="ctr">
              <a:spcBef>
                <a:spcPts val="1800"/>
              </a:spcBef>
            </a:pPr>
            <a:r>
              <a:rPr lang="zh-TW" altLang="en-US" sz="6600" b="1" kern="1200" dirty="0">
                <a:solidFill>
                  <a:srgbClr val="C00000"/>
                </a:solidFill>
                <a:latin typeface="Microsoft YaHei" panose="020B0503020204020204" pitchFamily="34" charset="-122"/>
                <a:ea typeface="Microsoft YaHei" panose="020B0503020204020204" pitchFamily="34" charset="-122"/>
                <a:cs typeface="+mj-cs"/>
              </a:rPr>
              <a:t>校園霸凌防制機制</a:t>
            </a:r>
            <a:endParaRPr lang="en-US" altLang="zh-TW" sz="6600" b="1" kern="1200" dirty="0">
              <a:solidFill>
                <a:srgbClr val="C00000"/>
              </a:solidFill>
              <a:latin typeface="Microsoft YaHei" panose="020B0503020204020204" pitchFamily="34" charset="-122"/>
              <a:ea typeface="Microsoft YaHei" panose="020B0503020204020204" pitchFamily="34" charset="-122"/>
              <a:cs typeface="+mj-cs"/>
            </a:endParaRPr>
          </a:p>
        </p:txBody>
      </p:sp>
      <p:sp>
        <p:nvSpPr>
          <p:cNvPr id="3" name="橢圓 2">
            <a:extLst>
              <a:ext uri="{FF2B5EF4-FFF2-40B4-BE49-F238E27FC236}">
                <a16:creationId xmlns:a16="http://schemas.microsoft.com/office/drawing/2014/main" id="{B372A727-B565-4ABB-B27F-E4C0C22E6DD1}"/>
              </a:ext>
            </a:extLst>
          </p:cNvPr>
          <p:cNvSpPr/>
          <p:nvPr/>
        </p:nvSpPr>
        <p:spPr>
          <a:xfrm>
            <a:off x="7721568" y="6429615"/>
            <a:ext cx="1865550" cy="180196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4" name="圖片 3">
            <a:extLst>
              <a:ext uri="{FF2B5EF4-FFF2-40B4-BE49-F238E27FC236}">
                <a16:creationId xmlns:a16="http://schemas.microsoft.com/office/drawing/2014/main" id="{CED71144-8A00-43A6-96E9-E88434FF74B6}"/>
              </a:ext>
            </a:extLst>
          </p:cNvPr>
          <p:cNvPicPr>
            <a:picLocks noChangeAspect="1"/>
          </p:cNvPicPr>
          <p:nvPr/>
        </p:nvPicPr>
        <p:blipFill>
          <a:blip r:embed="rId11"/>
          <a:stretch>
            <a:fillRect/>
          </a:stretch>
        </p:blipFill>
        <p:spPr>
          <a:xfrm>
            <a:off x="7409705" y="6184413"/>
            <a:ext cx="2438095" cy="2438095"/>
          </a:xfrm>
          <a:prstGeom prst="rect">
            <a:avLst/>
          </a:prstGeom>
        </p:spPr>
      </p:pic>
      <p:sp>
        <p:nvSpPr>
          <p:cNvPr id="37" name="Freeform 16">
            <a:extLst>
              <a:ext uri="{FF2B5EF4-FFF2-40B4-BE49-F238E27FC236}">
                <a16:creationId xmlns:a16="http://schemas.microsoft.com/office/drawing/2014/main" id="{6DBB54A7-9046-4D2E-BF14-46A1CF1BAE99}"/>
              </a:ext>
            </a:extLst>
          </p:cNvPr>
          <p:cNvSpPr>
            <a:spLocks/>
          </p:cNvSpPr>
          <p:nvPr/>
        </p:nvSpPr>
        <p:spPr bwMode="auto">
          <a:xfrm rot="19870937" flipH="1">
            <a:off x="7064846" y="6860826"/>
            <a:ext cx="583796" cy="916632"/>
          </a:xfrm>
          <a:custGeom>
            <a:avLst/>
            <a:gdLst>
              <a:gd name="T0" fmla="*/ 60 w 128"/>
              <a:gd name="T1" fmla="*/ 0 h 172"/>
              <a:gd name="T2" fmla="*/ 128 w 128"/>
              <a:gd name="T3" fmla="*/ 165 h 172"/>
              <a:gd name="T4" fmla="*/ 50 w 128"/>
              <a:gd name="T5" fmla="*/ 172 h 172"/>
              <a:gd name="T6" fmla="*/ 0 w 128"/>
              <a:gd name="T7" fmla="*/ 51 h 172"/>
              <a:gd name="T8" fmla="*/ 60 w 128"/>
              <a:gd name="T9" fmla="*/ 0 h 172"/>
            </a:gdLst>
            <a:ahLst/>
            <a:cxnLst>
              <a:cxn ang="0">
                <a:pos x="T0" y="T1"/>
              </a:cxn>
              <a:cxn ang="0">
                <a:pos x="T2" y="T3"/>
              </a:cxn>
              <a:cxn ang="0">
                <a:pos x="T4" y="T5"/>
              </a:cxn>
              <a:cxn ang="0">
                <a:pos x="T6" y="T7"/>
              </a:cxn>
              <a:cxn ang="0">
                <a:pos x="T8" y="T9"/>
              </a:cxn>
            </a:cxnLst>
            <a:rect l="0" t="0" r="r" b="b"/>
            <a:pathLst>
              <a:path w="128" h="172">
                <a:moveTo>
                  <a:pt x="60" y="0"/>
                </a:moveTo>
                <a:cubicBezTo>
                  <a:pt x="99" y="47"/>
                  <a:pt x="123" y="105"/>
                  <a:pt x="128" y="165"/>
                </a:cubicBezTo>
                <a:cubicBezTo>
                  <a:pt x="50" y="172"/>
                  <a:pt x="50" y="172"/>
                  <a:pt x="50" y="172"/>
                </a:cubicBezTo>
                <a:cubicBezTo>
                  <a:pt x="46" y="127"/>
                  <a:pt x="28" y="86"/>
                  <a:pt x="0" y="51"/>
                </a:cubicBezTo>
                <a:cubicBezTo>
                  <a:pt x="60" y="0"/>
                  <a:pt x="60" y="0"/>
                  <a:pt x="60" y="0"/>
                </a:cubicBezTo>
                <a:close/>
              </a:path>
            </a:pathLst>
          </a:custGeom>
          <a:solidFill>
            <a:srgbClr val="0099CC"/>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cs typeface="+mn-ea"/>
              <a:sym typeface="+mn-lt"/>
            </a:endParaRPr>
          </a:p>
        </p:txBody>
      </p:sp>
      <p:sp>
        <p:nvSpPr>
          <p:cNvPr id="38" name="TextBox 18">
            <a:extLst>
              <a:ext uri="{FF2B5EF4-FFF2-40B4-BE49-F238E27FC236}">
                <a16:creationId xmlns:a16="http://schemas.microsoft.com/office/drawing/2014/main" id="{1AFE8727-C4D6-4564-B902-D8A7B4C0B4DF}"/>
              </a:ext>
            </a:extLst>
          </p:cNvPr>
          <p:cNvSpPr txBox="1"/>
          <p:nvPr/>
        </p:nvSpPr>
        <p:spPr>
          <a:xfrm flipH="1">
            <a:off x="423029" y="6407054"/>
            <a:ext cx="3546128" cy="2123658"/>
          </a:xfrm>
          <a:prstGeom prst="rect">
            <a:avLst/>
          </a:prstGeom>
          <a:noFill/>
        </p:spPr>
        <p:txBody>
          <a:bodyPr wrap="square" rtlCol="0">
            <a:spAutoFit/>
          </a:bodyPr>
          <a:lstStyle/>
          <a:p>
            <a:pPr algn="ctr"/>
            <a:r>
              <a:rPr lang="zh-TW" altLang="en-US" sz="4400" b="1" kern="1200" dirty="0">
                <a:solidFill>
                  <a:srgbClr val="0099CC"/>
                </a:solidFill>
                <a:latin typeface="Microsoft YaHei" panose="020B0503020204020204" pitchFamily="34" charset="-122"/>
                <a:ea typeface="Microsoft YaHei" panose="020B0503020204020204" pitchFamily="34" charset="-122"/>
                <a:cs typeface="+mj-cs"/>
              </a:rPr>
              <a:t>落實預防輔導機制</a:t>
            </a:r>
          </a:p>
          <a:p>
            <a:pPr algn="ctr"/>
            <a:endParaRPr lang="en-US" sz="4400" b="1" kern="1200" dirty="0">
              <a:solidFill>
                <a:srgbClr val="0099CC"/>
              </a:solidFill>
              <a:latin typeface="Microsoft YaHei" panose="020B0503020204020204" pitchFamily="34" charset="-122"/>
              <a:ea typeface="Microsoft YaHei" panose="020B0503020204020204" pitchFamily="34" charset="-122"/>
              <a:cs typeface="+mj-cs"/>
            </a:endParaRPr>
          </a:p>
        </p:txBody>
      </p:sp>
      <p:pic>
        <p:nvPicPr>
          <p:cNvPr id="16" name="圖形 15" descr="關係">
            <a:extLst>
              <a:ext uri="{FF2B5EF4-FFF2-40B4-BE49-F238E27FC236}">
                <a16:creationId xmlns:a16="http://schemas.microsoft.com/office/drawing/2014/main" id="{523F1978-BE0B-4094-87ED-41EF37CDA00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40425" y="6697299"/>
            <a:ext cx="1991039" cy="1991039"/>
          </a:xfrm>
          <a:prstGeom prst="rect">
            <a:avLst/>
          </a:prstGeom>
        </p:spPr>
      </p:pic>
      <p:sp>
        <p:nvSpPr>
          <p:cNvPr id="34" name="文字方塊 33">
            <a:extLst>
              <a:ext uri="{FF2B5EF4-FFF2-40B4-BE49-F238E27FC236}">
                <a16:creationId xmlns:a16="http://schemas.microsoft.com/office/drawing/2014/main" id="{CB72D566-3429-4EE5-B979-EBB09BE62A0C}"/>
              </a:ext>
            </a:extLst>
          </p:cNvPr>
          <p:cNvSpPr txBox="1"/>
          <p:nvPr/>
        </p:nvSpPr>
        <p:spPr>
          <a:xfrm>
            <a:off x="17226353" y="9737509"/>
            <a:ext cx="746052" cy="400110"/>
          </a:xfrm>
          <a:prstGeom prst="rect">
            <a:avLst/>
          </a:prstGeom>
          <a:noFill/>
        </p:spPr>
        <p:txBody>
          <a:bodyPr wrap="square" rtlCol="0">
            <a:spAutoFit/>
          </a:bodyPr>
          <a:lstStyle/>
          <a:p>
            <a:pPr algn="r"/>
            <a:r>
              <a:rPr lang="en-US" altLang="zh-TW" sz="2000" dirty="0">
                <a:latin typeface="微軟正黑體" panose="020B0604030504040204" pitchFamily="34" charset="-120"/>
                <a:ea typeface="微軟正黑體" panose="020B0604030504040204" pitchFamily="34" charset="-120"/>
              </a:rPr>
              <a:t>2</a:t>
            </a:r>
            <a:endParaRPr lang="zh-TW" altLang="en-US" sz="2000" dirty="0">
              <a:latin typeface="微軟正黑體" panose="020B0604030504040204" pitchFamily="34" charset="-120"/>
              <a:ea typeface="微軟正黑體" panose="020B0604030504040204" pitchFamily="34" charset="-120"/>
            </a:endParaRPr>
          </a:p>
        </p:txBody>
      </p:sp>
      <p:sp>
        <p:nvSpPr>
          <p:cNvPr id="5" name="TextBox 18">
            <a:extLst>
              <a:ext uri="{FF2B5EF4-FFF2-40B4-BE49-F238E27FC236}">
                <a16:creationId xmlns:a16="http://schemas.microsoft.com/office/drawing/2014/main" id="{6C9FE3BF-FC5B-1E12-CD45-E8E39168A413}"/>
              </a:ext>
            </a:extLst>
          </p:cNvPr>
          <p:cNvSpPr txBox="1"/>
          <p:nvPr/>
        </p:nvSpPr>
        <p:spPr>
          <a:xfrm flipH="1">
            <a:off x="423029" y="3985077"/>
            <a:ext cx="3774999" cy="2123658"/>
          </a:xfrm>
          <a:prstGeom prst="rect">
            <a:avLst/>
          </a:prstGeom>
          <a:noFill/>
        </p:spPr>
        <p:txBody>
          <a:bodyPr wrap="square" rtlCol="0">
            <a:spAutoFit/>
          </a:bodyPr>
          <a:lstStyle/>
          <a:p>
            <a:pPr algn="ctr"/>
            <a:r>
              <a:rPr lang="zh-TW" altLang="en-US" sz="4400" b="1" kern="1200" dirty="0">
                <a:solidFill>
                  <a:srgbClr val="477683"/>
                </a:solidFill>
                <a:latin typeface="Microsoft YaHei" panose="020B0503020204020204" pitchFamily="34" charset="-122"/>
                <a:ea typeface="Microsoft YaHei" panose="020B0503020204020204" pitchFamily="34" charset="-122"/>
                <a:cs typeface="+mj-cs"/>
              </a:rPr>
              <a:t>「生對生」與「師對生」</a:t>
            </a:r>
          </a:p>
          <a:p>
            <a:pPr algn="ctr"/>
            <a:r>
              <a:rPr lang="zh-TW" altLang="en-US" sz="4400" b="1" kern="1200" dirty="0">
                <a:solidFill>
                  <a:srgbClr val="477683"/>
                </a:solidFill>
                <a:latin typeface="Microsoft YaHei" panose="020B0503020204020204" pitchFamily="34" charset="-122"/>
                <a:ea typeface="Microsoft YaHei" panose="020B0503020204020204" pitchFamily="34" charset="-122"/>
                <a:cs typeface="+mj-cs"/>
              </a:rPr>
              <a:t>分別妥善處理</a:t>
            </a:r>
          </a:p>
        </p:txBody>
      </p:sp>
      <p:sp>
        <p:nvSpPr>
          <p:cNvPr id="6" name="Freeform 6">
            <a:extLst>
              <a:ext uri="{FF2B5EF4-FFF2-40B4-BE49-F238E27FC236}">
                <a16:creationId xmlns:a16="http://schemas.microsoft.com/office/drawing/2014/main" id="{8A0C59AA-C755-B533-415D-09FF1874C371}"/>
              </a:ext>
            </a:extLst>
          </p:cNvPr>
          <p:cNvSpPr>
            <a:spLocks/>
          </p:cNvSpPr>
          <p:nvPr/>
        </p:nvSpPr>
        <p:spPr bwMode="auto">
          <a:xfrm rot="376736">
            <a:off x="5996715" y="2224222"/>
            <a:ext cx="2685605" cy="3579646"/>
          </a:xfrm>
          <a:custGeom>
            <a:avLst/>
            <a:gdLst>
              <a:gd name="T0" fmla="*/ 509 w 551"/>
              <a:gd name="T1" fmla="*/ 666 h 704"/>
              <a:gd name="T2" fmla="*/ 443 w 551"/>
              <a:gd name="T3" fmla="*/ 467 h 704"/>
              <a:gd name="T4" fmla="*/ 507 w 551"/>
              <a:gd name="T5" fmla="*/ 182 h 704"/>
              <a:gd name="T6" fmla="*/ 181 w 551"/>
              <a:gd name="T7" fmla="*/ 56 h 704"/>
              <a:gd name="T8" fmla="*/ 55 w 551"/>
              <a:gd name="T9" fmla="*/ 381 h 704"/>
              <a:gd name="T10" fmla="*/ 319 w 551"/>
              <a:gd name="T11" fmla="*/ 525 h 704"/>
              <a:gd name="T12" fmla="*/ 416 w 551"/>
              <a:gd name="T13" fmla="*/ 704 h 704"/>
              <a:gd name="T14" fmla="*/ 509 w 551"/>
              <a:gd name="T15" fmla="*/ 666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1" h="704">
                <a:moveTo>
                  <a:pt x="509" y="666"/>
                </a:moveTo>
                <a:cubicBezTo>
                  <a:pt x="430" y="646"/>
                  <a:pt x="387" y="526"/>
                  <a:pt x="443" y="467"/>
                </a:cubicBezTo>
                <a:cubicBezTo>
                  <a:pt x="522" y="398"/>
                  <a:pt x="551" y="283"/>
                  <a:pt x="507" y="182"/>
                </a:cubicBezTo>
                <a:cubicBezTo>
                  <a:pt x="452" y="57"/>
                  <a:pt x="306" y="0"/>
                  <a:pt x="181" y="56"/>
                </a:cubicBezTo>
                <a:cubicBezTo>
                  <a:pt x="56" y="111"/>
                  <a:pt x="0" y="256"/>
                  <a:pt x="55" y="381"/>
                </a:cubicBezTo>
                <a:cubicBezTo>
                  <a:pt x="101" y="486"/>
                  <a:pt x="211" y="542"/>
                  <a:pt x="319" y="525"/>
                </a:cubicBezTo>
                <a:cubicBezTo>
                  <a:pt x="395" y="528"/>
                  <a:pt x="450" y="635"/>
                  <a:pt x="416" y="704"/>
                </a:cubicBezTo>
                <a:cubicBezTo>
                  <a:pt x="445" y="687"/>
                  <a:pt x="476" y="674"/>
                  <a:pt x="509" y="666"/>
                </a:cubicBezTo>
                <a:close/>
              </a:path>
            </a:pathLst>
          </a:custGeom>
          <a:solidFill>
            <a:srgbClr val="055E5C"/>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cs typeface="+mn-ea"/>
              <a:sym typeface="+mn-lt"/>
            </a:endParaRPr>
          </a:p>
        </p:txBody>
      </p:sp>
      <p:sp>
        <p:nvSpPr>
          <p:cNvPr id="7" name="Freeform 13">
            <a:extLst>
              <a:ext uri="{FF2B5EF4-FFF2-40B4-BE49-F238E27FC236}">
                <a16:creationId xmlns:a16="http://schemas.microsoft.com/office/drawing/2014/main" id="{7769495F-AE23-56B9-898F-95B1B86A16C0}"/>
              </a:ext>
            </a:extLst>
          </p:cNvPr>
          <p:cNvSpPr>
            <a:spLocks/>
          </p:cNvSpPr>
          <p:nvPr/>
        </p:nvSpPr>
        <p:spPr bwMode="auto">
          <a:xfrm rot="427427">
            <a:off x="7744036" y="5790231"/>
            <a:ext cx="832043" cy="651041"/>
          </a:xfrm>
          <a:custGeom>
            <a:avLst/>
            <a:gdLst>
              <a:gd name="T0" fmla="*/ 171 w 171"/>
              <a:gd name="T1" fmla="*/ 79 h 128"/>
              <a:gd name="T2" fmla="*/ 51 w 171"/>
              <a:gd name="T3" fmla="*/ 128 h 128"/>
              <a:gd name="T4" fmla="*/ 0 w 171"/>
              <a:gd name="T5" fmla="*/ 68 h 128"/>
              <a:gd name="T6" fmla="*/ 164 w 171"/>
              <a:gd name="T7" fmla="*/ 0 h 128"/>
              <a:gd name="T8" fmla="*/ 171 w 171"/>
              <a:gd name="T9" fmla="*/ 79 h 128"/>
            </a:gdLst>
            <a:ahLst/>
            <a:cxnLst>
              <a:cxn ang="0">
                <a:pos x="T0" y="T1"/>
              </a:cxn>
              <a:cxn ang="0">
                <a:pos x="T2" y="T3"/>
              </a:cxn>
              <a:cxn ang="0">
                <a:pos x="T4" y="T5"/>
              </a:cxn>
              <a:cxn ang="0">
                <a:pos x="T6" y="T7"/>
              </a:cxn>
              <a:cxn ang="0">
                <a:pos x="T8" y="T9"/>
              </a:cxn>
            </a:cxnLst>
            <a:rect l="0" t="0" r="r" b="b"/>
            <a:pathLst>
              <a:path w="171" h="128">
                <a:moveTo>
                  <a:pt x="171" y="79"/>
                </a:moveTo>
                <a:cubicBezTo>
                  <a:pt x="127" y="83"/>
                  <a:pt x="85" y="100"/>
                  <a:pt x="51" y="128"/>
                </a:cubicBezTo>
                <a:cubicBezTo>
                  <a:pt x="0" y="68"/>
                  <a:pt x="0" y="68"/>
                  <a:pt x="0" y="68"/>
                </a:cubicBezTo>
                <a:cubicBezTo>
                  <a:pt x="47" y="29"/>
                  <a:pt x="104" y="6"/>
                  <a:pt x="164" y="0"/>
                </a:cubicBezTo>
                <a:cubicBezTo>
                  <a:pt x="171" y="79"/>
                  <a:pt x="171" y="79"/>
                  <a:pt x="171" y="79"/>
                </a:cubicBezTo>
                <a:close/>
              </a:path>
            </a:pathLst>
          </a:custGeom>
          <a:solidFill>
            <a:srgbClr val="055E5C"/>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 name="TextBox 18">
            <a:extLst>
              <a:ext uri="{FF2B5EF4-FFF2-40B4-BE49-F238E27FC236}">
                <a16:creationId xmlns:a16="http://schemas.microsoft.com/office/drawing/2014/main" id="{8CB97240-2873-D2FB-0957-2C10FB561EA5}"/>
              </a:ext>
            </a:extLst>
          </p:cNvPr>
          <p:cNvSpPr txBox="1"/>
          <p:nvPr/>
        </p:nvSpPr>
        <p:spPr>
          <a:xfrm flipH="1">
            <a:off x="1534159" y="2257940"/>
            <a:ext cx="4440512" cy="1446550"/>
          </a:xfrm>
          <a:prstGeom prst="rect">
            <a:avLst/>
          </a:prstGeom>
          <a:noFill/>
        </p:spPr>
        <p:txBody>
          <a:bodyPr wrap="square" rtlCol="0">
            <a:spAutoFit/>
          </a:bodyPr>
          <a:lstStyle/>
          <a:p>
            <a:pPr algn="ctr"/>
            <a:r>
              <a:rPr lang="zh-TW" altLang="en-US" sz="4400" b="1" kern="1200" dirty="0">
                <a:solidFill>
                  <a:srgbClr val="055E5C"/>
                </a:solidFill>
                <a:latin typeface="Microsoft YaHei" panose="020B0503020204020204" pitchFamily="34" charset="-122"/>
                <a:ea typeface="Microsoft YaHei" panose="020B0503020204020204" pitchFamily="34" charset="-122"/>
                <a:cs typeface="+mj-cs"/>
              </a:rPr>
              <a:t>建立專業公正有效的處理機制</a:t>
            </a:r>
          </a:p>
        </p:txBody>
      </p:sp>
      <p:grpSp>
        <p:nvGrpSpPr>
          <p:cNvPr id="21" name="群組 20">
            <a:extLst>
              <a:ext uri="{FF2B5EF4-FFF2-40B4-BE49-F238E27FC236}">
                <a16:creationId xmlns:a16="http://schemas.microsoft.com/office/drawing/2014/main" id="{F58396D1-8B7B-4614-B08E-D7AF05FCC543}"/>
              </a:ext>
            </a:extLst>
          </p:cNvPr>
          <p:cNvGrpSpPr/>
          <p:nvPr/>
        </p:nvGrpSpPr>
        <p:grpSpPr>
          <a:xfrm>
            <a:off x="6656291" y="2747754"/>
            <a:ext cx="1532106" cy="1905284"/>
            <a:chOff x="-1515515" y="-616681"/>
            <a:chExt cx="947197" cy="1345405"/>
          </a:xfrm>
        </p:grpSpPr>
        <p:pic>
          <p:nvPicPr>
            <p:cNvPr id="18" name="圖形 17" descr="正義天平">
              <a:extLst>
                <a:ext uri="{FF2B5EF4-FFF2-40B4-BE49-F238E27FC236}">
                  <a16:creationId xmlns:a16="http://schemas.microsoft.com/office/drawing/2014/main" id="{F2E19FD6-A7B3-4121-A96E-AC4571D49B6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515515" y="-616681"/>
              <a:ext cx="947197" cy="732045"/>
            </a:xfrm>
            <a:prstGeom prst="rect">
              <a:avLst/>
            </a:prstGeom>
          </p:spPr>
        </p:pic>
        <p:pic>
          <p:nvPicPr>
            <p:cNvPr id="20" name="圖形 19" descr="張開手">
              <a:extLst>
                <a:ext uri="{FF2B5EF4-FFF2-40B4-BE49-F238E27FC236}">
                  <a16:creationId xmlns:a16="http://schemas.microsoft.com/office/drawing/2014/main" id="{08F38281-3393-42E2-8A8F-44919CF894A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808072">
              <a:off x="-1497743" y="-185676"/>
              <a:ext cx="914400" cy="914400"/>
            </a:xfrm>
            <a:prstGeom prst="rect">
              <a:avLst/>
            </a:prstGeom>
          </p:spPr>
        </p:pic>
      </p:grpSp>
    </p:spTree>
    <p:extLst>
      <p:ext uri="{BB962C8B-B14F-4D97-AF65-F5344CB8AC3E}">
        <p14:creationId xmlns:p14="http://schemas.microsoft.com/office/powerpoint/2010/main" val="1792529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80" name="Google Shape;80;p13"/>
          <p:cNvGrpSpPr/>
          <p:nvPr/>
        </p:nvGrpSpPr>
        <p:grpSpPr>
          <a:xfrm>
            <a:off x="315595" y="423837"/>
            <a:ext cx="17439793" cy="9369973"/>
            <a:chOff x="0" y="0"/>
            <a:chExt cx="4593196" cy="2467812"/>
          </a:xfrm>
        </p:grpSpPr>
        <p:sp>
          <p:nvSpPr>
            <p:cNvPr id="81" name="Google Shape;81;p13"/>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txBody>
            <a:bodyPr/>
            <a:lstStyle/>
            <a:p>
              <a:endParaRPr lang="zh-TW" altLang="en-US"/>
            </a:p>
          </p:txBody>
        </p:sp>
        <p:sp>
          <p:nvSpPr>
            <p:cNvPr id="82" name="Google Shape;82;p1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5" name="Google Shape;115;p13"/>
          <p:cNvGrpSpPr/>
          <p:nvPr/>
        </p:nvGrpSpPr>
        <p:grpSpPr>
          <a:xfrm>
            <a:off x="765163" y="8175077"/>
            <a:ext cx="1438686" cy="1326598"/>
            <a:chOff x="778" y="0"/>
            <a:chExt cx="1918247" cy="1768797"/>
          </a:xfrm>
        </p:grpSpPr>
        <p:grpSp>
          <p:nvGrpSpPr>
            <p:cNvPr id="116" name="Google Shape;116;p13"/>
            <p:cNvGrpSpPr/>
            <p:nvPr/>
          </p:nvGrpSpPr>
          <p:grpSpPr>
            <a:xfrm>
              <a:off x="3593" y="0"/>
              <a:ext cx="347217" cy="348773"/>
              <a:chOff x="1813" y="0"/>
              <a:chExt cx="809173" cy="812800"/>
            </a:xfrm>
          </p:grpSpPr>
          <p:sp>
            <p:nvSpPr>
              <p:cNvPr id="117" name="Google Shape;117;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9" name="Google Shape;119;p13"/>
            <p:cNvGrpSpPr/>
            <p:nvPr/>
          </p:nvGrpSpPr>
          <p:grpSpPr>
            <a:xfrm>
              <a:off x="787701" y="0"/>
              <a:ext cx="347217" cy="348773"/>
              <a:chOff x="1813" y="0"/>
              <a:chExt cx="809173" cy="812800"/>
            </a:xfrm>
          </p:grpSpPr>
          <p:sp>
            <p:nvSpPr>
              <p:cNvPr id="120" name="Google Shape;120;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2" name="Google Shape;122;p13"/>
            <p:cNvGrpSpPr/>
            <p:nvPr/>
          </p:nvGrpSpPr>
          <p:grpSpPr>
            <a:xfrm>
              <a:off x="1571808" y="0"/>
              <a:ext cx="347217" cy="348773"/>
              <a:chOff x="1813" y="0"/>
              <a:chExt cx="809173" cy="812800"/>
            </a:xfrm>
          </p:grpSpPr>
          <p:sp>
            <p:nvSpPr>
              <p:cNvPr id="123" name="Google Shape;123;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5" name="Google Shape;125;p13"/>
            <p:cNvGrpSpPr/>
            <p:nvPr/>
          </p:nvGrpSpPr>
          <p:grpSpPr>
            <a:xfrm>
              <a:off x="3593" y="710012"/>
              <a:ext cx="347217" cy="348773"/>
              <a:chOff x="1813" y="0"/>
              <a:chExt cx="809173" cy="812800"/>
            </a:xfrm>
          </p:grpSpPr>
          <p:sp>
            <p:nvSpPr>
              <p:cNvPr id="126" name="Google Shape;126;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8" name="Google Shape;128;p13"/>
            <p:cNvGrpSpPr/>
            <p:nvPr/>
          </p:nvGrpSpPr>
          <p:grpSpPr>
            <a:xfrm>
              <a:off x="787701" y="710012"/>
              <a:ext cx="347217" cy="348773"/>
              <a:chOff x="1813" y="0"/>
              <a:chExt cx="809173" cy="812800"/>
            </a:xfrm>
          </p:grpSpPr>
          <p:sp>
            <p:nvSpPr>
              <p:cNvPr id="129" name="Google Shape;129;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1" name="Google Shape;131;p13"/>
            <p:cNvGrpSpPr/>
            <p:nvPr/>
          </p:nvGrpSpPr>
          <p:grpSpPr>
            <a:xfrm>
              <a:off x="1571808" y="710012"/>
              <a:ext cx="347217" cy="348773"/>
              <a:chOff x="1813" y="0"/>
              <a:chExt cx="809173" cy="812800"/>
            </a:xfrm>
          </p:grpSpPr>
          <p:sp>
            <p:nvSpPr>
              <p:cNvPr id="132" name="Google Shape;132;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4" name="Google Shape;134;p13"/>
            <p:cNvGrpSpPr/>
            <p:nvPr/>
          </p:nvGrpSpPr>
          <p:grpSpPr>
            <a:xfrm>
              <a:off x="778" y="1420024"/>
              <a:ext cx="347217" cy="348773"/>
              <a:chOff x="1813" y="0"/>
              <a:chExt cx="809173" cy="812800"/>
            </a:xfrm>
          </p:grpSpPr>
          <p:sp>
            <p:nvSpPr>
              <p:cNvPr id="135" name="Google Shape;13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7" name="Google Shape;137;p13"/>
            <p:cNvGrpSpPr/>
            <p:nvPr/>
          </p:nvGrpSpPr>
          <p:grpSpPr>
            <a:xfrm>
              <a:off x="784886" y="1420024"/>
              <a:ext cx="347217" cy="348773"/>
              <a:chOff x="1813" y="0"/>
              <a:chExt cx="809173" cy="812800"/>
            </a:xfrm>
          </p:grpSpPr>
          <p:sp>
            <p:nvSpPr>
              <p:cNvPr id="138" name="Google Shape;138;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0" name="Google Shape;140;p13"/>
            <p:cNvGrpSpPr/>
            <p:nvPr/>
          </p:nvGrpSpPr>
          <p:grpSpPr>
            <a:xfrm>
              <a:off x="1568993" y="1420024"/>
              <a:ext cx="347217" cy="348773"/>
              <a:chOff x="1813" y="0"/>
              <a:chExt cx="809173" cy="812800"/>
            </a:xfrm>
          </p:grpSpPr>
          <p:sp>
            <p:nvSpPr>
              <p:cNvPr id="141" name="Google Shape;141;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3" name="Google Shape;732;p23">
            <a:extLst>
              <a:ext uri="{FF2B5EF4-FFF2-40B4-BE49-F238E27FC236}">
                <a16:creationId xmlns:a16="http://schemas.microsoft.com/office/drawing/2014/main" id="{6A29EE9F-DDF1-43D5-8549-6106A62B8BF8}"/>
              </a:ext>
            </a:extLst>
          </p:cNvPr>
          <p:cNvGrpSpPr/>
          <p:nvPr/>
        </p:nvGrpSpPr>
        <p:grpSpPr>
          <a:xfrm>
            <a:off x="9735108" y="-4442824"/>
            <a:ext cx="5566309" cy="18016416"/>
            <a:chOff x="16629" y="0"/>
            <a:chExt cx="7421744" cy="24021888"/>
          </a:xfrm>
        </p:grpSpPr>
        <p:grpSp>
          <p:nvGrpSpPr>
            <p:cNvPr id="75" name="Google Shape;734;p23">
              <a:extLst>
                <a:ext uri="{FF2B5EF4-FFF2-40B4-BE49-F238E27FC236}">
                  <a16:creationId xmlns:a16="http://schemas.microsoft.com/office/drawing/2014/main" id="{332CCF4C-8C9A-48F1-BF19-2B814049639A}"/>
                </a:ext>
              </a:extLst>
            </p:cNvPr>
            <p:cNvGrpSpPr/>
            <p:nvPr/>
          </p:nvGrpSpPr>
          <p:grpSpPr>
            <a:xfrm>
              <a:off x="16629" y="16566877"/>
              <a:ext cx="7421744" cy="7455011"/>
              <a:chOff x="1813" y="0"/>
              <a:chExt cx="809173" cy="812800"/>
            </a:xfrm>
          </p:grpSpPr>
          <p:sp>
            <p:nvSpPr>
              <p:cNvPr id="79" name="Google Shape;735;p23">
                <a:extLst>
                  <a:ext uri="{FF2B5EF4-FFF2-40B4-BE49-F238E27FC236}">
                    <a16:creationId xmlns:a16="http://schemas.microsoft.com/office/drawing/2014/main" id="{2AEFA6D2-1A10-4FF3-B45C-DAFC3C4153F8}"/>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36;p23">
                <a:extLst>
                  <a:ext uri="{FF2B5EF4-FFF2-40B4-BE49-F238E27FC236}">
                    <a16:creationId xmlns:a16="http://schemas.microsoft.com/office/drawing/2014/main" id="{ACE2A843-9BFD-42A1-A0B9-3AC182771E2D}"/>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737;p23">
              <a:extLst>
                <a:ext uri="{FF2B5EF4-FFF2-40B4-BE49-F238E27FC236}">
                  <a16:creationId xmlns:a16="http://schemas.microsoft.com/office/drawing/2014/main" id="{1C66BF62-5A08-49DF-9BEC-558D653EDED4}"/>
                </a:ext>
              </a:extLst>
            </p:cNvPr>
            <p:cNvGrpSpPr/>
            <p:nvPr/>
          </p:nvGrpSpPr>
          <p:grpSpPr>
            <a:xfrm>
              <a:off x="16629" y="0"/>
              <a:ext cx="7421744" cy="7455011"/>
              <a:chOff x="1813" y="0"/>
              <a:chExt cx="809173" cy="812800"/>
            </a:xfrm>
          </p:grpSpPr>
          <p:sp>
            <p:nvSpPr>
              <p:cNvPr id="77" name="Google Shape;738;p23">
                <a:extLst>
                  <a:ext uri="{FF2B5EF4-FFF2-40B4-BE49-F238E27FC236}">
                    <a16:creationId xmlns:a16="http://schemas.microsoft.com/office/drawing/2014/main" id="{0F5A873B-615A-430D-8620-6744C2E0B9C3}"/>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39;p23">
                <a:extLst>
                  <a:ext uri="{FF2B5EF4-FFF2-40B4-BE49-F238E27FC236}">
                    <a16:creationId xmlns:a16="http://schemas.microsoft.com/office/drawing/2014/main" id="{4F19903A-E7EB-44BF-B560-1870134EDDE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84" name="Google Shape;84;p13"/>
          <p:cNvGrpSpPr/>
          <p:nvPr/>
        </p:nvGrpSpPr>
        <p:grpSpPr>
          <a:xfrm>
            <a:off x="1403652" y="1350279"/>
            <a:ext cx="2587072" cy="794089"/>
            <a:chOff x="778" y="0"/>
            <a:chExt cx="3449430" cy="1058785"/>
          </a:xfrm>
        </p:grpSpPr>
        <p:grpSp>
          <p:nvGrpSpPr>
            <p:cNvPr id="85" name="Google Shape;85;p13"/>
            <p:cNvGrpSpPr/>
            <p:nvPr/>
          </p:nvGrpSpPr>
          <p:grpSpPr>
            <a:xfrm>
              <a:off x="778" y="0"/>
              <a:ext cx="347217" cy="348773"/>
              <a:chOff x="1813" y="0"/>
              <a:chExt cx="809173" cy="812800"/>
            </a:xfrm>
          </p:grpSpPr>
          <p:sp>
            <p:nvSpPr>
              <p:cNvPr id="86" name="Google Shape;86;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8" name="Google Shape;88;p13"/>
            <p:cNvGrpSpPr/>
            <p:nvPr/>
          </p:nvGrpSpPr>
          <p:grpSpPr>
            <a:xfrm>
              <a:off x="784886" y="0"/>
              <a:ext cx="347217" cy="348773"/>
              <a:chOff x="1813" y="0"/>
              <a:chExt cx="809173" cy="812800"/>
            </a:xfrm>
          </p:grpSpPr>
          <p:sp>
            <p:nvSpPr>
              <p:cNvPr id="89" name="Google Shape;89;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1" name="Google Shape;91;p13"/>
            <p:cNvGrpSpPr/>
            <p:nvPr/>
          </p:nvGrpSpPr>
          <p:grpSpPr>
            <a:xfrm>
              <a:off x="1568993" y="0"/>
              <a:ext cx="347217" cy="348773"/>
              <a:chOff x="1813" y="0"/>
              <a:chExt cx="809173" cy="812800"/>
            </a:xfrm>
          </p:grpSpPr>
          <p:sp>
            <p:nvSpPr>
              <p:cNvPr id="92" name="Google Shape;92;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4" name="Google Shape;94;p13"/>
            <p:cNvGrpSpPr/>
            <p:nvPr/>
          </p:nvGrpSpPr>
          <p:grpSpPr>
            <a:xfrm>
              <a:off x="778" y="710012"/>
              <a:ext cx="347217" cy="348773"/>
              <a:chOff x="1813" y="0"/>
              <a:chExt cx="809173" cy="812800"/>
            </a:xfrm>
          </p:grpSpPr>
          <p:sp>
            <p:nvSpPr>
              <p:cNvPr id="95" name="Google Shape;9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97;p13"/>
            <p:cNvGrpSpPr/>
            <p:nvPr/>
          </p:nvGrpSpPr>
          <p:grpSpPr>
            <a:xfrm>
              <a:off x="784886" y="710012"/>
              <a:ext cx="347217" cy="348773"/>
              <a:chOff x="1813" y="0"/>
              <a:chExt cx="809173" cy="812800"/>
            </a:xfrm>
          </p:grpSpPr>
          <p:sp>
            <p:nvSpPr>
              <p:cNvPr id="98" name="Google Shape;98;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0" name="Google Shape;100;p13"/>
            <p:cNvGrpSpPr/>
            <p:nvPr/>
          </p:nvGrpSpPr>
          <p:grpSpPr>
            <a:xfrm>
              <a:off x="1568993" y="710012"/>
              <a:ext cx="347217" cy="348773"/>
              <a:chOff x="1813" y="0"/>
              <a:chExt cx="809173" cy="812800"/>
            </a:xfrm>
          </p:grpSpPr>
          <p:sp>
            <p:nvSpPr>
              <p:cNvPr id="101" name="Google Shape;101;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3" name="Google Shape;103;p13"/>
            <p:cNvGrpSpPr/>
            <p:nvPr/>
          </p:nvGrpSpPr>
          <p:grpSpPr>
            <a:xfrm>
              <a:off x="2318883" y="0"/>
              <a:ext cx="347217" cy="348773"/>
              <a:chOff x="1813" y="0"/>
              <a:chExt cx="809173" cy="812800"/>
            </a:xfrm>
          </p:grpSpPr>
          <p:sp>
            <p:nvSpPr>
              <p:cNvPr id="104" name="Google Shape;104;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6" name="Google Shape;106;p13"/>
            <p:cNvGrpSpPr/>
            <p:nvPr/>
          </p:nvGrpSpPr>
          <p:grpSpPr>
            <a:xfrm>
              <a:off x="3102991" y="0"/>
              <a:ext cx="347217" cy="348773"/>
              <a:chOff x="1813" y="0"/>
              <a:chExt cx="809173" cy="812800"/>
            </a:xfrm>
          </p:grpSpPr>
          <p:sp>
            <p:nvSpPr>
              <p:cNvPr id="107" name="Google Shape;107;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9" name="Google Shape;109;p13"/>
            <p:cNvGrpSpPr/>
            <p:nvPr/>
          </p:nvGrpSpPr>
          <p:grpSpPr>
            <a:xfrm>
              <a:off x="2318883" y="710012"/>
              <a:ext cx="347217" cy="348773"/>
              <a:chOff x="1813" y="0"/>
              <a:chExt cx="809173" cy="812800"/>
            </a:xfrm>
          </p:grpSpPr>
          <p:sp>
            <p:nvSpPr>
              <p:cNvPr id="110" name="Google Shape;110;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2" name="Google Shape;112;p13"/>
            <p:cNvGrpSpPr/>
            <p:nvPr/>
          </p:nvGrpSpPr>
          <p:grpSpPr>
            <a:xfrm>
              <a:off x="3102991" y="710012"/>
              <a:ext cx="347217" cy="348773"/>
              <a:chOff x="1813" y="0"/>
              <a:chExt cx="809173" cy="812800"/>
            </a:xfrm>
          </p:grpSpPr>
          <p:sp>
            <p:nvSpPr>
              <p:cNvPr id="113" name="Google Shape;113;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4" name="Google Shape;144;p13"/>
          <p:cNvGrpSpPr/>
          <p:nvPr/>
        </p:nvGrpSpPr>
        <p:grpSpPr>
          <a:xfrm>
            <a:off x="14957946" y="2803996"/>
            <a:ext cx="1978926" cy="1943600"/>
            <a:chOff x="1813" y="0"/>
            <a:chExt cx="809173" cy="812800"/>
          </a:xfrm>
        </p:grpSpPr>
        <p:sp>
          <p:nvSpPr>
            <p:cNvPr id="145" name="Google Shape;14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 name="Google Shape;1565;p32">
            <a:extLst>
              <a:ext uri="{FF2B5EF4-FFF2-40B4-BE49-F238E27FC236}">
                <a16:creationId xmlns:a16="http://schemas.microsoft.com/office/drawing/2014/main" id="{49AAF714-40E8-4FC3-A366-A1A971E0F9C5}"/>
              </a:ext>
            </a:extLst>
          </p:cNvPr>
          <p:cNvGrpSpPr/>
          <p:nvPr/>
        </p:nvGrpSpPr>
        <p:grpSpPr>
          <a:xfrm>
            <a:off x="3012024" y="6068420"/>
            <a:ext cx="1436574" cy="794089"/>
            <a:chOff x="778" y="0"/>
            <a:chExt cx="1915432" cy="1058785"/>
          </a:xfrm>
        </p:grpSpPr>
        <p:grpSp>
          <p:nvGrpSpPr>
            <p:cNvPr id="5" name="Google Shape;1566;p32">
              <a:extLst>
                <a:ext uri="{FF2B5EF4-FFF2-40B4-BE49-F238E27FC236}">
                  <a16:creationId xmlns:a16="http://schemas.microsoft.com/office/drawing/2014/main" id="{796321AF-CC9F-CF97-D5B0-F26CD119711E}"/>
                </a:ext>
              </a:extLst>
            </p:cNvPr>
            <p:cNvGrpSpPr/>
            <p:nvPr/>
          </p:nvGrpSpPr>
          <p:grpSpPr>
            <a:xfrm>
              <a:off x="778" y="0"/>
              <a:ext cx="347217" cy="348773"/>
              <a:chOff x="1813" y="0"/>
              <a:chExt cx="809173" cy="812800"/>
            </a:xfrm>
          </p:grpSpPr>
          <p:sp>
            <p:nvSpPr>
              <p:cNvPr id="21" name="Google Shape;1567;p32">
                <a:extLst>
                  <a:ext uri="{FF2B5EF4-FFF2-40B4-BE49-F238E27FC236}">
                    <a16:creationId xmlns:a16="http://schemas.microsoft.com/office/drawing/2014/main" id="{B571DEAC-6B92-F7E9-6B10-BA538BF27CC4}"/>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68;p32">
                <a:extLst>
                  <a:ext uri="{FF2B5EF4-FFF2-40B4-BE49-F238E27FC236}">
                    <a16:creationId xmlns:a16="http://schemas.microsoft.com/office/drawing/2014/main" id="{6C9097A1-8B68-253F-AD62-DDB6410C4B28}"/>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1569;p32">
              <a:extLst>
                <a:ext uri="{FF2B5EF4-FFF2-40B4-BE49-F238E27FC236}">
                  <a16:creationId xmlns:a16="http://schemas.microsoft.com/office/drawing/2014/main" id="{0F557E0B-026B-F04F-5B12-37D80183549C}"/>
                </a:ext>
              </a:extLst>
            </p:cNvPr>
            <p:cNvGrpSpPr/>
            <p:nvPr/>
          </p:nvGrpSpPr>
          <p:grpSpPr>
            <a:xfrm>
              <a:off x="784886" y="0"/>
              <a:ext cx="347217" cy="348773"/>
              <a:chOff x="1813" y="0"/>
              <a:chExt cx="809173" cy="812800"/>
            </a:xfrm>
          </p:grpSpPr>
          <p:sp>
            <p:nvSpPr>
              <p:cNvPr id="19" name="Google Shape;1570;p32">
                <a:extLst>
                  <a:ext uri="{FF2B5EF4-FFF2-40B4-BE49-F238E27FC236}">
                    <a16:creationId xmlns:a16="http://schemas.microsoft.com/office/drawing/2014/main" id="{8E0A192B-CD87-1E68-A0FA-9D521C98351A}"/>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71;p32">
                <a:extLst>
                  <a:ext uri="{FF2B5EF4-FFF2-40B4-BE49-F238E27FC236}">
                    <a16:creationId xmlns:a16="http://schemas.microsoft.com/office/drawing/2014/main" id="{0FA87F4F-A8CB-3649-1FFB-B96B1D3612A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 name="Google Shape;1572;p32">
              <a:extLst>
                <a:ext uri="{FF2B5EF4-FFF2-40B4-BE49-F238E27FC236}">
                  <a16:creationId xmlns:a16="http://schemas.microsoft.com/office/drawing/2014/main" id="{4751159F-FED4-B699-469F-F6EBE7A2CFF5}"/>
                </a:ext>
              </a:extLst>
            </p:cNvPr>
            <p:cNvGrpSpPr/>
            <p:nvPr/>
          </p:nvGrpSpPr>
          <p:grpSpPr>
            <a:xfrm>
              <a:off x="1568993" y="0"/>
              <a:ext cx="347217" cy="348773"/>
              <a:chOff x="1813" y="0"/>
              <a:chExt cx="809173" cy="812800"/>
            </a:xfrm>
          </p:grpSpPr>
          <p:sp>
            <p:nvSpPr>
              <p:cNvPr id="17" name="Google Shape;1573;p32">
                <a:extLst>
                  <a:ext uri="{FF2B5EF4-FFF2-40B4-BE49-F238E27FC236}">
                    <a16:creationId xmlns:a16="http://schemas.microsoft.com/office/drawing/2014/main" id="{98FD8F9E-2CA9-6FDF-0E90-F48D95AADF6F}"/>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74;p32">
                <a:extLst>
                  <a:ext uri="{FF2B5EF4-FFF2-40B4-BE49-F238E27FC236}">
                    <a16:creationId xmlns:a16="http://schemas.microsoft.com/office/drawing/2014/main" id="{2097911B-5DF9-00ED-D2D1-5565EABA61B0}"/>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 name="Google Shape;1575;p32">
              <a:extLst>
                <a:ext uri="{FF2B5EF4-FFF2-40B4-BE49-F238E27FC236}">
                  <a16:creationId xmlns:a16="http://schemas.microsoft.com/office/drawing/2014/main" id="{1A72029D-5CDD-B0B8-376A-301AB2F49ED0}"/>
                </a:ext>
              </a:extLst>
            </p:cNvPr>
            <p:cNvGrpSpPr/>
            <p:nvPr/>
          </p:nvGrpSpPr>
          <p:grpSpPr>
            <a:xfrm>
              <a:off x="778" y="710012"/>
              <a:ext cx="347217" cy="348773"/>
              <a:chOff x="1813" y="0"/>
              <a:chExt cx="809173" cy="812800"/>
            </a:xfrm>
          </p:grpSpPr>
          <p:sp>
            <p:nvSpPr>
              <p:cNvPr id="15" name="Google Shape;1576;p32">
                <a:extLst>
                  <a:ext uri="{FF2B5EF4-FFF2-40B4-BE49-F238E27FC236}">
                    <a16:creationId xmlns:a16="http://schemas.microsoft.com/office/drawing/2014/main" id="{E2483A0D-BFA5-C21C-9B92-A1C4F474EC2E}"/>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77;p32">
                <a:extLst>
                  <a:ext uri="{FF2B5EF4-FFF2-40B4-BE49-F238E27FC236}">
                    <a16:creationId xmlns:a16="http://schemas.microsoft.com/office/drawing/2014/main" id="{3E7F7D3A-7E29-3171-C1FD-6088C66B14E7}"/>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 name="Google Shape;1578;p32">
              <a:extLst>
                <a:ext uri="{FF2B5EF4-FFF2-40B4-BE49-F238E27FC236}">
                  <a16:creationId xmlns:a16="http://schemas.microsoft.com/office/drawing/2014/main" id="{0BFDFF65-08DB-2B78-D1BF-6D55437D2BFD}"/>
                </a:ext>
              </a:extLst>
            </p:cNvPr>
            <p:cNvGrpSpPr/>
            <p:nvPr/>
          </p:nvGrpSpPr>
          <p:grpSpPr>
            <a:xfrm>
              <a:off x="784886" y="710012"/>
              <a:ext cx="347217" cy="348773"/>
              <a:chOff x="1813" y="0"/>
              <a:chExt cx="809173" cy="812800"/>
            </a:xfrm>
          </p:grpSpPr>
          <p:sp>
            <p:nvSpPr>
              <p:cNvPr id="13" name="Google Shape;1579;p32">
                <a:extLst>
                  <a:ext uri="{FF2B5EF4-FFF2-40B4-BE49-F238E27FC236}">
                    <a16:creationId xmlns:a16="http://schemas.microsoft.com/office/drawing/2014/main" id="{97269943-235D-4D35-2767-2E63C8D5B129}"/>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80;p32">
                <a:extLst>
                  <a:ext uri="{FF2B5EF4-FFF2-40B4-BE49-F238E27FC236}">
                    <a16:creationId xmlns:a16="http://schemas.microsoft.com/office/drawing/2014/main" id="{52152903-7B5B-C637-D859-3866B839A19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dirty="0">
                  <a:solidFill>
                    <a:schemeClr val="dk1"/>
                  </a:solidFill>
                  <a:latin typeface="Calibri"/>
                  <a:ea typeface="Calibri"/>
                  <a:cs typeface="Calibri"/>
                  <a:sym typeface="Calibri"/>
                </a:endParaRPr>
              </a:p>
            </p:txBody>
          </p:sp>
        </p:grpSp>
        <p:grpSp>
          <p:nvGrpSpPr>
            <p:cNvPr id="10" name="Google Shape;1581;p32">
              <a:extLst>
                <a:ext uri="{FF2B5EF4-FFF2-40B4-BE49-F238E27FC236}">
                  <a16:creationId xmlns:a16="http://schemas.microsoft.com/office/drawing/2014/main" id="{BB246039-3756-77ED-05DA-22513F08BB7D}"/>
                </a:ext>
              </a:extLst>
            </p:cNvPr>
            <p:cNvGrpSpPr/>
            <p:nvPr/>
          </p:nvGrpSpPr>
          <p:grpSpPr>
            <a:xfrm>
              <a:off x="1568993" y="710012"/>
              <a:ext cx="347217" cy="348773"/>
              <a:chOff x="1813" y="0"/>
              <a:chExt cx="809173" cy="812800"/>
            </a:xfrm>
          </p:grpSpPr>
          <p:sp>
            <p:nvSpPr>
              <p:cNvPr id="11" name="Google Shape;1582;p32">
                <a:extLst>
                  <a:ext uri="{FF2B5EF4-FFF2-40B4-BE49-F238E27FC236}">
                    <a16:creationId xmlns:a16="http://schemas.microsoft.com/office/drawing/2014/main" id="{157975AD-C83D-25B0-E8AC-761B61A5B602}"/>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83;p32">
                <a:extLst>
                  <a:ext uri="{FF2B5EF4-FFF2-40B4-BE49-F238E27FC236}">
                    <a16:creationId xmlns:a16="http://schemas.microsoft.com/office/drawing/2014/main" id="{EC286D51-7F8C-09FD-38AA-3C7B72F6D327}"/>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48" name="Google Shape;148;p13"/>
          <p:cNvSpPr txBox="1"/>
          <p:nvPr/>
        </p:nvSpPr>
        <p:spPr>
          <a:xfrm>
            <a:off x="4086585" y="4880784"/>
            <a:ext cx="9283891" cy="1061829"/>
          </a:xfrm>
          <a:prstGeom prst="rect">
            <a:avLst/>
          </a:prstGeom>
          <a:noFill/>
          <a:ln>
            <a:noFill/>
          </a:ln>
        </p:spPr>
        <p:txBody>
          <a:bodyPr spcFirstLastPara="1" wrap="square" lIns="0" tIns="0" rIns="0" bIns="0" anchor="t" anchorCtr="0">
            <a:spAutoFit/>
          </a:bodyPr>
          <a:lstStyle/>
          <a:p>
            <a:pPr algn="ctr">
              <a:spcBef>
                <a:spcPts val="1800"/>
              </a:spcBef>
            </a:pPr>
            <a:r>
              <a:rPr lang="zh-TW" altLang="en-US" sz="5400" b="1" dirty="0">
                <a:ln w="0">
                  <a:noFill/>
                </a:ln>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感謝聆聽</a:t>
            </a:r>
            <a:endParaRPr lang="en-US" altLang="zh-TW" sz="5400" b="1" kern="1200" dirty="0">
              <a:solidFill>
                <a:srgbClr val="055E5C"/>
              </a:solidFill>
              <a:latin typeface="Microsoft YaHei" panose="020B0503020204020204" pitchFamily="34" charset="-122"/>
              <a:ea typeface="Microsoft YaHei" panose="020B0503020204020204" pitchFamily="34" charset="-122"/>
              <a:cs typeface="+mj-cs"/>
            </a:endParaRPr>
          </a:p>
        </p:txBody>
      </p:sp>
    </p:spTree>
    <p:extLst>
      <p:ext uri="{BB962C8B-B14F-4D97-AF65-F5344CB8AC3E}">
        <p14:creationId xmlns:p14="http://schemas.microsoft.com/office/powerpoint/2010/main" val="152466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修正重點</a:t>
            </a:r>
          </a:p>
        </p:txBody>
      </p:sp>
      <p:sp>
        <p:nvSpPr>
          <p:cNvPr id="5" name="矩形 4"/>
          <p:cNvSpPr/>
          <p:nvPr/>
        </p:nvSpPr>
        <p:spPr>
          <a:xfrm>
            <a:off x="5803902" y="2134268"/>
            <a:ext cx="11548134" cy="726108"/>
          </a:xfrm>
          <a:prstGeom prst="rect">
            <a:avLst/>
          </a:prstGeom>
          <a:solidFill>
            <a:srgbClr val="05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zh-TW" altLang="en-US" sz="2700" b="1" kern="1200" dirty="0">
                <a:solidFill>
                  <a:srgbClr val="FFFFFF"/>
                </a:solidFill>
                <a:latin typeface="Corbel" panose="020B0503020204020204"/>
                <a:ea typeface="微軟正黑體" panose="020B0604030504040204" pitchFamily="34" charset="-120"/>
              </a:rPr>
              <a:t>防制準則修正內容</a:t>
            </a:r>
          </a:p>
        </p:txBody>
      </p:sp>
      <p:sp>
        <p:nvSpPr>
          <p:cNvPr id="8" name="文字方塊 7"/>
          <p:cNvSpPr txBox="1"/>
          <p:nvPr/>
        </p:nvSpPr>
        <p:spPr>
          <a:xfrm>
            <a:off x="5803902" y="3050765"/>
            <a:ext cx="11548134" cy="5970865"/>
          </a:xfrm>
          <a:prstGeom prst="rect">
            <a:avLst/>
          </a:prstGeom>
          <a:noFill/>
        </p:spPr>
        <p:txBody>
          <a:bodyPr wrap="square" rtlCol="0">
            <a:spAutoFit/>
          </a:bodyPr>
          <a:lstStyle/>
          <a:p>
            <a:pPr marL="685800" indent="-685800" defTabSz="685800">
              <a:buClrTx/>
              <a:buFont typeface="+mj-lt"/>
              <a:buAutoNum type="arabicPeriod"/>
            </a:pPr>
            <a:r>
              <a:rPr lang="zh-TW" altLang="en-US" sz="3200" b="1" kern="1200" dirty="0">
                <a:latin typeface="微軟正黑體" panose="020B0604030504040204" pitchFamily="34" charset="-120"/>
                <a:ea typeface="微軟正黑體" panose="020B0604030504040204" pitchFamily="34" charset="-120"/>
                <a:cs typeface="+mn-cs"/>
              </a:rPr>
              <a:t>明定各級</a:t>
            </a:r>
            <a:r>
              <a:rPr lang="zh-TW" altLang="en-US" sz="3200" b="1" kern="1200" dirty="0">
                <a:solidFill>
                  <a:srgbClr val="C00000"/>
                </a:solidFill>
                <a:latin typeface="微軟正黑體" panose="020B0604030504040204" pitchFamily="34" charset="-120"/>
                <a:ea typeface="微軟正黑體" panose="020B0604030504040204" pitchFamily="34" charset="-120"/>
                <a:cs typeface="+mn-cs"/>
              </a:rPr>
              <a:t>主管機關及學校對於校園霸凌，應以預防及輔導為原則</a:t>
            </a:r>
            <a:r>
              <a:rPr lang="zh-TW" altLang="en-US" sz="3200" b="1" kern="1200" dirty="0">
                <a:latin typeface="微軟正黑體" panose="020B0604030504040204" pitchFamily="34" charset="-120"/>
                <a:ea typeface="微軟正黑體" panose="020B0604030504040204" pitchFamily="34" charset="-120"/>
                <a:cs typeface="+mn-cs"/>
              </a:rPr>
              <a:t>，</a:t>
            </a:r>
            <a:r>
              <a:rPr lang="zh-TW" altLang="en-US" sz="3200" b="1" kern="1200" dirty="0">
                <a:solidFill>
                  <a:srgbClr val="C00000"/>
                </a:solidFill>
                <a:latin typeface="微軟正黑體" panose="020B0604030504040204" pitchFamily="34" charset="-120"/>
                <a:ea typeface="微軟正黑體" panose="020B0604030504040204" pitchFamily="34" charset="-120"/>
                <a:cs typeface="+mn-cs"/>
              </a:rPr>
              <a:t>積極推動校園霸凌防制工作，</a:t>
            </a:r>
            <a:r>
              <a:rPr lang="zh-TW" altLang="en-US" sz="3200" b="1" kern="1200" dirty="0">
                <a:latin typeface="微軟正黑體" panose="020B0604030504040204" pitchFamily="34" charset="-120"/>
                <a:ea typeface="微軟正黑體" panose="020B0604030504040204" pitchFamily="34" charset="-120"/>
                <a:cs typeface="+mn-cs"/>
              </a:rPr>
              <a:t>包括每學期辦理校園霸凌防制及輔導增能研習，強化教職員工班級經營能力。（條文第</a:t>
            </a:r>
            <a:r>
              <a:rPr lang="en-US" altLang="zh-TW" sz="3200" b="1" kern="1200" dirty="0">
                <a:latin typeface="微軟正黑體" panose="020B0604030504040204" pitchFamily="34" charset="-120"/>
                <a:ea typeface="微軟正黑體" panose="020B0604030504040204" pitchFamily="34" charset="-120"/>
                <a:cs typeface="+mn-cs"/>
              </a:rPr>
              <a:t>8</a:t>
            </a:r>
            <a:r>
              <a:rPr lang="zh-TW" altLang="en-US" sz="3200" b="1" kern="1200" dirty="0">
                <a:latin typeface="微軟正黑體" panose="020B0604030504040204" pitchFamily="34" charset="-120"/>
                <a:ea typeface="微軟正黑體" panose="020B0604030504040204" pitchFamily="34" charset="-120"/>
                <a:cs typeface="+mn-cs"/>
              </a:rPr>
              <a:t>條）</a:t>
            </a:r>
            <a:endParaRPr lang="en-US" altLang="zh-TW" sz="32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endParaRPr lang="en-US" altLang="zh-TW" sz="32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r>
              <a:rPr lang="zh-TW" altLang="en-US" sz="3200" b="1" kern="1200" dirty="0">
                <a:latin typeface="微軟正黑體" panose="020B0604030504040204" pitchFamily="34" charset="-120"/>
                <a:ea typeface="微軟正黑體" panose="020B0604030504040204" pitchFamily="34" charset="-120"/>
                <a:cs typeface="+mn-cs"/>
              </a:rPr>
              <a:t>要求學校積極處理學生的違法或不當行為，避免發生校園霸凌（條文第</a:t>
            </a:r>
            <a:r>
              <a:rPr lang="en-US" altLang="zh-TW" sz="3200" b="1" kern="1200" dirty="0">
                <a:latin typeface="微軟正黑體" panose="020B0604030504040204" pitchFamily="34" charset="-120"/>
                <a:ea typeface="微軟正黑體" panose="020B0604030504040204" pitchFamily="34" charset="-120"/>
                <a:cs typeface="+mn-cs"/>
              </a:rPr>
              <a:t>21</a:t>
            </a:r>
            <a:r>
              <a:rPr lang="zh-TW" altLang="en-US" sz="3200" b="1" kern="1200" dirty="0">
                <a:latin typeface="微軟正黑體" panose="020B0604030504040204" pitchFamily="34" charset="-120"/>
                <a:ea typeface="微軟正黑體" panose="020B0604030504040204" pitchFamily="34" charset="-120"/>
                <a:cs typeface="+mn-cs"/>
              </a:rPr>
              <a:t>條</a:t>
            </a:r>
            <a:r>
              <a:rPr lang="en-US" altLang="zh-TW" sz="3200" b="1" kern="1200" dirty="0">
                <a:latin typeface="微軟正黑體" panose="020B0604030504040204" pitchFamily="34" charset="-120"/>
                <a:ea typeface="微軟正黑體" panose="020B0604030504040204" pitchFamily="34" charset="-120"/>
                <a:cs typeface="+mn-cs"/>
              </a:rPr>
              <a:t>)</a:t>
            </a:r>
            <a:r>
              <a:rPr lang="zh-TW" altLang="en-US" sz="3200" b="1" kern="1200" dirty="0">
                <a:latin typeface="微軟正黑體" panose="020B0604030504040204" pitchFamily="34" charset="-120"/>
                <a:ea typeface="微軟正黑體" panose="020B0604030504040204" pitchFamily="34" charset="-120"/>
              </a:rPr>
              <a:t>。</a:t>
            </a:r>
            <a:endParaRPr lang="en-US" altLang="zh-TW" sz="3200" b="1" kern="1200" dirty="0">
              <a:latin typeface="微軟正黑體" panose="020B0604030504040204" pitchFamily="34" charset="-120"/>
              <a:ea typeface="微軟正黑體" panose="020B0604030504040204" pitchFamily="34" charset="-120"/>
            </a:endParaRPr>
          </a:p>
          <a:p>
            <a:pPr marL="685800" indent="-685800" defTabSz="685800">
              <a:buClrTx/>
              <a:buFont typeface="+mj-lt"/>
              <a:buAutoNum type="arabicPeriod"/>
            </a:pPr>
            <a:endParaRPr lang="en-US" altLang="zh-TW" sz="32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r>
              <a:rPr lang="zh-TW" altLang="en-US" sz="3200" b="1" kern="1200" dirty="0">
                <a:latin typeface="微軟正黑體" panose="020B0604030504040204" pitchFamily="34" charset="-120"/>
                <a:ea typeface="微軟正黑體" panose="020B0604030504040204" pitchFamily="34" charset="-120"/>
                <a:cs typeface="+mn-cs"/>
              </a:rPr>
              <a:t>鼓勵及保障學生見義勇為的行為，增訂學生為了避免自己或他人生命、身體受到侵害，可以採取必要措施，而不受處罰。</a:t>
            </a:r>
            <a:r>
              <a:rPr lang="zh-TW" altLang="en-US" sz="3200" b="1" kern="1200" dirty="0">
                <a:latin typeface="微軟正黑體" panose="020B0604030504040204" pitchFamily="34" charset="-120"/>
                <a:ea typeface="微軟正黑體" panose="020B0604030504040204" pitchFamily="34" charset="-120"/>
              </a:rPr>
              <a:t>（</a:t>
            </a:r>
            <a:r>
              <a:rPr lang="zh-TW" altLang="en-US" sz="3200" b="1" kern="1200" dirty="0">
                <a:latin typeface="微軟正黑體" panose="020B0604030504040204" pitchFamily="34" charset="-120"/>
                <a:ea typeface="微軟正黑體" panose="020B0604030504040204" pitchFamily="34" charset="-120"/>
                <a:cs typeface="+mn-cs"/>
              </a:rPr>
              <a:t>條文</a:t>
            </a:r>
            <a:r>
              <a:rPr lang="zh-TW" altLang="en-US" sz="3200" b="1" kern="1200" dirty="0">
                <a:latin typeface="微軟正黑體" panose="020B0604030504040204" pitchFamily="34" charset="-120"/>
                <a:ea typeface="微軟正黑體" panose="020B0604030504040204" pitchFamily="34" charset="-120"/>
              </a:rPr>
              <a:t>第</a:t>
            </a:r>
            <a:r>
              <a:rPr lang="en-US" altLang="zh-TW" sz="3200" b="1" kern="1200" dirty="0">
                <a:latin typeface="微軟正黑體" panose="020B0604030504040204" pitchFamily="34" charset="-120"/>
                <a:ea typeface="微軟正黑體" panose="020B0604030504040204" pitchFamily="34" charset="-120"/>
              </a:rPr>
              <a:t>22</a:t>
            </a:r>
            <a:r>
              <a:rPr lang="zh-TW" altLang="en-US" sz="3200" b="1" kern="1200" dirty="0">
                <a:latin typeface="微軟正黑體" panose="020B0604030504040204" pitchFamily="34" charset="-120"/>
                <a:ea typeface="微軟正黑體" panose="020B0604030504040204" pitchFamily="34" charset="-120"/>
              </a:rPr>
              <a:t>條）</a:t>
            </a:r>
            <a:endParaRPr lang="zh-TW" altLang="zh-TW" sz="32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endParaRPr lang="en-US" altLang="zh-TW" sz="3000" b="1" kern="1200" dirty="0">
              <a:latin typeface="微軟正黑體" panose="020B0604030504040204" pitchFamily="34" charset="-120"/>
              <a:ea typeface="微軟正黑體" panose="020B0604030504040204" pitchFamily="34" charset="-120"/>
              <a:cs typeface="+mn-cs"/>
            </a:endParaRPr>
          </a:p>
        </p:txBody>
      </p:sp>
      <p:sp>
        <p:nvSpPr>
          <p:cNvPr id="9" name="投影片編號版面配置區 8"/>
          <p:cNvSpPr>
            <a:spLocks noGrp="1"/>
          </p:cNvSpPr>
          <p:nvPr>
            <p:ph type="sldNum" sz="quarter" idx="12"/>
          </p:nvPr>
        </p:nvSpPr>
        <p:spPr>
          <a:xfrm>
            <a:off x="15674757" y="9517228"/>
            <a:ext cx="2296391" cy="547688"/>
          </a:xfrm>
        </p:spPr>
        <p:txBody>
          <a:bodyPr/>
          <a:lstStyle/>
          <a:p>
            <a:pPr defTabSz="685800">
              <a:buClrTx/>
            </a:pPr>
            <a:fld id="{4FAB73BC-B049-4115-A692-8D63A059BFB8}" type="slidenum">
              <a:rPr lang="en-US" sz="2700" kern="1200">
                <a:solidFill>
                  <a:schemeClr val="tx1"/>
                </a:solidFill>
                <a:latin typeface="Corbel" panose="020B0503020204020204"/>
                <a:ea typeface="+mn-ea"/>
                <a:cs typeface="+mn-cs"/>
              </a:rPr>
              <a:pPr defTabSz="685800">
                <a:buClrTx/>
              </a:pPr>
              <a:t>3</a:t>
            </a:fld>
            <a:endParaRPr lang="en-US" sz="2700" kern="1200" dirty="0">
              <a:solidFill>
                <a:schemeClr val="tx1"/>
              </a:solidFill>
              <a:latin typeface="Corbel" panose="020B0503020204020204"/>
              <a:ea typeface="+mn-ea"/>
              <a:cs typeface="+mn-cs"/>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560" y="6223804"/>
            <a:ext cx="2377440" cy="2377440"/>
          </a:xfrm>
          <a:prstGeom prst="rect">
            <a:avLst/>
          </a:prstGeom>
        </p:spPr>
      </p:pic>
      <p:sp>
        <p:nvSpPr>
          <p:cNvPr id="10" name="矩形 9">
            <a:extLst>
              <a:ext uri="{FF2B5EF4-FFF2-40B4-BE49-F238E27FC236}">
                <a16:creationId xmlns:a16="http://schemas.microsoft.com/office/drawing/2014/main" id="{ECC03E7E-81A8-48D0-9051-255533A7C58E}"/>
              </a:ext>
            </a:extLst>
          </p:cNvPr>
          <p:cNvSpPr/>
          <p:nvPr/>
        </p:nvSpPr>
        <p:spPr>
          <a:xfrm>
            <a:off x="6035040" y="854937"/>
            <a:ext cx="10561320" cy="1107996"/>
          </a:xfrm>
          <a:prstGeom prst="rect">
            <a:avLst/>
          </a:prstGeom>
        </p:spPr>
        <p:txBody>
          <a:bodyPr wrap="square">
            <a:spAutoFit/>
          </a:bodyPr>
          <a:lstStyle/>
          <a:p>
            <a:pPr algn="ctr"/>
            <a:r>
              <a:rPr lang="zh-TW" altLang="en-US" sz="6600" b="1" kern="1200" dirty="0">
                <a:solidFill>
                  <a:srgbClr val="055E5C"/>
                </a:solidFill>
                <a:latin typeface="Microsoft YaHei" panose="020B0503020204020204" pitchFamily="34" charset="-122"/>
                <a:ea typeface="Microsoft YaHei" panose="020B0503020204020204" pitchFamily="34" charset="-122"/>
                <a:cs typeface="+mj-cs"/>
              </a:rPr>
              <a:t>落實預防輔導機制</a:t>
            </a:r>
          </a:p>
        </p:txBody>
      </p:sp>
    </p:spTree>
    <p:extLst>
      <p:ext uri="{BB962C8B-B14F-4D97-AF65-F5344CB8AC3E}">
        <p14:creationId xmlns:p14="http://schemas.microsoft.com/office/powerpoint/2010/main" val="128057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0DC55FC1-4A26-46CF-BB31-2CCBF5B30594}" type="slidenum">
              <a:rPr lang="zh-TW" altLang="en-US" smtClean="0"/>
              <a:t>4</a:t>
            </a:fld>
            <a:endParaRPr lang="zh-TW" altLang="en-US"/>
          </a:p>
        </p:txBody>
      </p:sp>
      <p:sp>
        <p:nvSpPr>
          <p:cNvPr id="4" name="標題 1"/>
          <p:cNvSpPr txBox="1">
            <a:spLocks/>
          </p:cNvSpPr>
          <p:nvPr/>
        </p:nvSpPr>
        <p:spPr>
          <a:xfrm>
            <a:off x="2085976" y="244524"/>
            <a:ext cx="15698984" cy="1298576"/>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一、正向預防循環</a:t>
            </a:r>
            <a:endParaRPr lang="zh-TW" altLang="en-US" sz="2800" b="1" dirty="0">
              <a:solidFill>
                <a:srgbClr val="0000CC"/>
              </a:solidFill>
              <a:effectLst/>
              <a:latin typeface="+mj-ea"/>
            </a:endParaRPr>
          </a:p>
        </p:txBody>
      </p:sp>
      <p:graphicFrame>
        <p:nvGraphicFramePr>
          <p:cNvPr id="5" name="資料庫圖表 4"/>
          <p:cNvGraphicFramePr/>
          <p:nvPr>
            <p:extLst>
              <p:ext uri="{D42A27DB-BD31-4B8C-83A1-F6EECF244321}">
                <p14:modId xmlns:p14="http://schemas.microsoft.com/office/powerpoint/2010/main" val="1287047764"/>
              </p:ext>
            </p:extLst>
          </p:nvPr>
        </p:nvGraphicFramePr>
        <p:xfrm>
          <a:off x="616786" y="1111052"/>
          <a:ext cx="14977664" cy="8558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929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DC55FC1-4A26-46CF-BB31-2CCBF5B30594}" type="slidenum">
              <a:rPr lang="zh-TW" altLang="en-US" smtClean="0"/>
              <a:t>5</a:t>
            </a:fld>
            <a:endParaRPr lang="zh-TW" altLang="en-US"/>
          </a:p>
        </p:txBody>
      </p:sp>
      <p:sp>
        <p:nvSpPr>
          <p:cNvPr id="5" name="標題 1"/>
          <p:cNvSpPr txBox="1">
            <a:spLocks/>
          </p:cNvSpPr>
          <p:nvPr/>
        </p:nvSpPr>
        <p:spPr>
          <a:xfrm>
            <a:off x="2085976" y="101600"/>
            <a:ext cx="15698984" cy="1298576"/>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二、重視班級經營，預防霸凌  </a:t>
            </a:r>
            <a:r>
              <a:rPr lang="en-US" altLang="zh-TW" sz="4000" b="1" dirty="0">
                <a:solidFill>
                  <a:srgbClr val="0000CC"/>
                </a:solidFill>
                <a:latin typeface="+mj-ea"/>
              </a:rPr>
              <a:t>(</a:t>
            </a:r>
            <a:r>
              <a:rPr lang="zh-TW" altLang="en-US" sz="4000" b="1" dirty="0">
                <a:solidFill>
                  <a:srgbClr val="0000CC"/>
                </a:solidFill>
                <a:latin typeface="+mj-ea"/>
              </a:rPr>
              <a:t>準則第</a:t>
            </a:r>
            <a:r>
              <a:rPr lang="en-US" altLang="zh-TW" sz="4000" b="1" dirty="0">
                <a:solidFill>
                  <a:srgbClr val="0000CC"/>
                </a:solidFill>
                <a:latin typeface="+mj-ea"/>
              </a:rPr>
              <a:t>2</a:t>
            </a:r>
            <a:r>
              <a:rPr lang="zh-TW" altLang="en-US" sz="4000" b="1" dirty="0">
                <a:solidFill>
                  <a:srgbClr val="0000CC"/>
                </a:solidFill>
                <a:latin typeface="+mj-ea"/>
              </a:rPr>
              <a:t>、</a:t>
            </a:r>
            <a:r>
              <a:rPr lang="en-US" altLang="zh-TW" sz="4000" b="1" dirty="0">
                <a:solidFill>
                  <a:srgbClr val="0000CC"/>
                </a:solidFill>
                <a:latin typeface="+mj-ea"/>
              </a:rPr>
              <a:t>8</a:t>
            </a:r>
            <a:r>
              <a:rPr lang="zh-TW" altLang="en-US" sz="4000" b="1" dirty="0">
                <a:solidFill>
                  <a:srgbClr val="0000CC"/>
                </a:solidFill>
                <a:latin typeface="+mj-ea"/>
              </a:rPr>
              <a:t>條</a:t>
            </a:r>
            <a:r>
              <a:rPr lang="en-US" altLang="zh-TW" sz="4000" b="1" dirty="0">
                <a:solidFill>
                  <a:srgbClr val="0000CC"/>
                </a:solidFill>
                <a:latin typeface="+mj-ea"/>
              </a:rPr>
              <a:t>)</a:t>
            </a:r>
            <a:endParaRPr lang="zh-TW" altLang="en-US" sz="2800" b="1" dirty="0">
              <a:solidFill>
                <a:srgbClr val="0000CC"/>
              </a:solidFill>
              <a:effectLst/>
              <a:latin typeface="+mj-ea"/>
            </a:endParaRPr>
          </a:p>
        </p:txBody>
      </p:sp>
      <p:graphicFrame>
        <p:nvGraphicFramePr>
          <p:cNvPr id="15" name="表格 14"/>
          <p:cNvGraphicFramePr>
            <a:graphicFrameLocks noGrp="1"/>
          </p:cNvGraphicFramePr>
          <p:nvPr>
            <p:extLst>
              <p:ext uri="{D42A27DB-BD31-4B8C-83A1-F6EECF244321}">
                <p14:modId xmlns:p14="http://schemas.microsoft.com/office/powerpoint/2010/main" val="2714868843"/>
              </p:ext>
            </p:extLst>
          </p:nvPr>
        </p:nvGraphicFramePr>
        <p:xfrm>
          <a:off x="2295939" y="1687116"/>
          <a:ext cx="15489022" cy="5904656"/>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gridCol w="9008302">
                  <a:extLst>
                    <a:ext uri="{9D8B030D-6E8A-4147-A177-3AD203B41FA5}">
                      <a16:colId xmlns:a16="http://schemas.microsoft.com/office/drawing/2014/main" val="20002"/>
                    </a:ext>
                  </a:extLst>
                </a:gridCol>
              </a:tblGrid>
              <a:tr h="2952328">
                <a:tc>
                  <a:txBody>
                    <a:bodyPr/>
                    <a:lstStyle/>
                    <a:p>
                      <a:pPr algn="ctr"/>
                      <a:r>
                        <a:rPr kumimoji="0" lang="zh-TW" altLang="en-US" sz="3600" b="1" kern="1200" dirty="0">
                          <a:solidFill>
                            <a:schemeClr val="lt1"/>
                          </a:solidFill>
                          <a:latin typeface="+mn-ea"/>
                          <a:ea typeface="+mn-ea"/>
                          <a:cs typeface="+mn-cs"/>
                        </a:rPr>
                        <a:t>第</a:t>
                      </a:r>
                      <a:r>
                        <a:rPr kumimoji="0" lang="en-US" altLang="zh-TW" sz="3600" b="1" kern="1200" dirty="0">
                          <a:solidFill>
                            <a:schemeClr val="lt1"/>
                          </a:solidFill>
                          <a:latin typeface="+mn-ea"/>
                          <a:ea typeface="+mn-ea"/>
                          <a:cs typeface="+mn-cs"/>
                        </a:rPr>
                        <a:t>2</a:t>
                      </a:r>
                      <a:r>
                        <a:rPr kumimoji="0" lang="zh-TW" altLang="en-US" sz="3600" b="1" kern="1200" dirty="0">
                          <a:solidFill>
                            <a:schemeClr val="lt1"/>
                          </a:solidFill>
                          <a:latin typeface="+mn-ea"/>
                          <a:ea typeface="+mn-ea"/>
                          <a:cs typeface="+mn-cs"/>
                        </a:rPr>
                        <a:t>條</a:t>
                      </a:r>
                    </a:p>
                  </a:txBody>
                  <a:tcPr marL="182880" marR="1828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kumimoji="0" lang="zh-TW" altLang="en-US" sz="3600" b="1" kern="1200" dirty="0">
                          <a:solidFill>
                            <a:schemeClr val="lt1"/>
                          </a:solidFill>
                          <a:latin typeface="+mn-ea"/>
                          <a:ea typeface="+mn-ea"/>
                          <a:cs typeface="+mn-cs"/>
                        </a:rPr>
                        <a:t>完善班級經營工作</a:t>
                      </a:r>
                    </a:p>
                  </a:txBody>
                  <a:tcPr marL="182880" marR="1828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just">
                        <a:lnSpc>
                          <a:spcPct val="150000"/>
                        </a:lnSpc>
                      </a:pPr>
                      <a:r>
                        <a:rPr kumimoji="0" lang="zh-TW" altLang="zh-TW" sz="2800" b="1" kern="1200" dirty="0">
                          <a:solidFill>
                            <a:schemeClr val="tx1"/>
                          </a:solidFill>
                          <a:latin typeface="+mn-lt"/>
                          <a:ea typeface="+mn-ea"/>
                          <a:cs typeface="+mn-cs"/>
                        </a:rPr>
                        <a:t>辦理本準則</a:t>
                      </a:r>
                      <a:r>
                        <a:rPr kumimoji="0" lang="zh-TW" altLang="zh-TW" sz="2800" b="1" u="sng" kern="1200" dirty="0">
                          <a:solidFill>
                            <a:schemeClr val="tx1"/>
                          </a:solidFill>
                          <a:latin typeface="+mn-lt"/>
                          <a:ea typeface="+mn-ea"/>
                          <a:cs typeface="+mn-cs"/>
                        </a:rPr>
                        <a:t>預防</a:t>
                      </a:r>
                      <a:r>
                        <a:rPr kumimoji="0" lang="zh-TW" altLang="zh-TW" sz="2800" b="1" kern="1200" dirty="0">
                          <a:solidFill>
                            <a:schemeClr val="tx1"/>
                          </a:solidFill>
                          <a:latin typeface="+mn-lt"/>
                          <a:ea typeface="+mn-ea"/>
                          <a:cs typeface="+mn-cs"/>
                        </a:rPr>
                        <a:t>、輔導及其他校園霸凌防制相關事宜，應維護學生身心健康、促進全人發展，</a:t>
                      </a:r>
                      <a:r>
                        <a:rPr kumimoji="0" lang="zh-TW" altLang="zh-TW" sz="2800" b="1" u="sng" kern="1200" dirty="0">
                          <a:solidFill>
                            <a:schemeClr val="tx1"/>
                          </a:solidFill>
                          <a:latin typeface="+mn-lt"/>
                          <a:ea typeface="+mn-ea"/>
                          <a:cs typeface="+mn-cs"/>
                        </a:rPr>
                        <a:t>完善班級經營</a:t>
                      </a:r>
                      <a:r>
                        <a:rPr kumimoji="0" lang="zh-TW" altLang="zh-TW" sz="2800" b="1" kern="1200" dirty="0">
                          <a:solidFill>
                            <a:schemeClr val="tx1"/>
                          </a:solidFill>
                          <a:latin typeface="+mn-lt"/>
                          <a:ea typeface="+mn-ea"/>
                          <a:cs typeface="+mn-cs"/>
                        </a:rPr>
                        <a:t>，建構友善校園，健全學生輔導工作。</a:t>
                      </a:r>
                      <a:endParaRPr kumimoji="0" lang="en-US" altLang="zh-TW" sz="2800" b="1" kern="1200" dirty="0">
                        <a:solidFill>
                          <a:schemeClr val="tx1"/>
                        </a:solidFill>
                        <a:latin typeface="+mn-lt"/>
                        <a:ea typeface="+mn-ea"/>
                        <a:cs typeface="+mn-cs"/>
                      </a:endParaRPr>
                    </a:p>
                  </a:txBody>
                  <a:tcPr marL="182880" marR="1828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val="10000"/>
                  </a:ext>
                </a:extLst>
              </a:tr>
              <a:tr h="2952328">
                <a:tc>
                  <a:txBody>
                    <a:bodyPr/>
                    <a:lstStyle/>
                    <a:p>
                      <a:pPr algn="ctr"/>
                      <a:r>
                        <a:rPr kumimoji="0" lang="zh-TW" altLang="en-US" sz="3600" b="1" kern="1200" dirty="0">
                          <a:solidFill>
                            <a:schemeClr val="lt1"/>
                          </a:solidFill>
                          <a:latin typeface="+mn-ea"/>
                          <a:ea typeface="+mn-ea"/>
                          <a:cs typeface="+mn-cs"/>
                        </a:rPr>
                        <a:t>第</a:t>
                      </a:r>
                      <a:r>
                        <a:rPr kumimoji="0" lang="en-US" altLang="zh-TW" sz="3600" b="1" kern="1200" dirty="0">
                          <a:solidFill>
                            <a:schemeClr val="lt1"/>
                          </a:solidFill>
                          <a:latin typeface="+mn-ea"/>
                          <a:ea typeface="+mn-ea"/>
                          <a:cs typeface="+mn-cs"/>
                        </a:rPr>
                        <a:t>8</a:t>
                      </a:r>
                      <a:r>
                        <a:rPr kumimoji="0" lang="zh-TW" altLang="en-US" sz="3600" b="1" kern="1200" dirty="0">
                          <a:solidFill>
                            <a:schemeClr val="lt1"/>
                          </a:solidFill>
                          <a:latin typeface="+mn-ea"/>
                          <a:ea typeface="+mn-ea"/>
                          <a:cs typeface="+mn-cs"/>
                        </a:rPr>
                        <a:t>條</a:t>
                      </a:r>
                      <a:endParaRPr kumimoji="0" lang="en-US" altLang="zh-TW" sz="3600" b="1" kern="1200" dirty="0">
                        <a:solidFill>
                          <a:schemeClr val="lt1"/>
                        </a:solidFill>
                        <a:latin typeface="+mn-ea"/>
                        <a:ea typeface="+mn-ea"/>
                        <a:cs typeface="+mn-cs"/>
                      </a:endParaRPr>
                    </a:p>
                  </a:txBody>
                  <a:tcPr marL="182880" marR="1828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kumimoji="0" lang="zh-TW" altLang="en-US" sz="3600" b="1" kern="1200" dirty="0">
                          <a:solidFill>
                            <a:schemeClr val="lt1"/>
                          </a:solidFill>
                          <a:latin typeface="+mn-ea"/>
                          <a:ea typeface="+mn-ea"/>
                          <a:cs typeface="+mn-cs"/>
                        </a:rPr>
                        <a:t>強化班級經營知能</a:t>
                      </a:r>
                      <a:endParaRPr kumimoji="0" lang="en-US" altLang="zh-TW" sz="3600" b="1" kern="1200" dirty="0">
                        <a:solidFill>
                          <a:schemeClr val="lt1"/>
                        </a:solidFill>
                        <a:latin typeface="+mn-ea"/>
                        <a:ea typeface="+mn-ea"/>
                        <a:cs typeface="+mn-cs"/>
                      </a:endParaRPr>
                    </a:p>
                  </a:txBody>
                  <a:tcPr marL="182880" marR="1828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zh-TW" altLang="zh-TW" sz="2800" b="1" kern="1200" dirty="0">
                          <a:solidFill>
                            <a:schemeClr val="tx1"/>
                          </a:solidFill>
                          <a:latin typeface="+mn-lt"/>
                          <a:ea typeface="+mn-ea"/>
                          <a:cs typeface="+mn-cs"/>
                        </a:rPr>
                        <a:t>各級主管機關及學校應以</a:t>
                      </a:r>
                      <a:r>
                        <a:rPr kumimoji="0" lang="zh-TW" altLang="zh-TW" sz="2800" b="1" u="sng" kern="1200" dirty="0">
                          <a:solidFill>
                            <a:schemeClr val="tx1"/>
                          </a:solidFill>
                          <a:latin typeface="+mn-lt"/>
                          <a:ea typeface="+mn-ea"/>
                          <a:cs typeface="+mn-cs"/>
                        </a:rPr>
                        <a:t>預防</a:t>
                      </a:r>
                      <a:r>
                        <a:rPr kumimoji="0" lang="zh-TW" altLang="zh-TW" sz="2800" b="1" kern="1200" dirty="0">
                          <a:solidFill>
                            <a:schemeClr val="tx1"/>
                          </a:solidFill>
                          <a:latin typeface="+mn-lt"/>
                          <a:ea typeface="+mn-ea"/>
                          <a:cs typeface="+mn-cs"/>
                        </a:rPr>
                        <a:t>及輔導為原則，分別採取下列防制機制及措施，積極推動校園霸凌防制工作：</a:t>
                      </a:r>
                      <a:endParaRPr kumimoji="0" lang="en-US" altLang="zh-TW" sz="2800" b="1" kern="1200" dirty="0">
                        <a:solidFill>
                          <a:schemeClr val="tx1"/>
                        </a:solidFill>
                        <a:latin typeface="+mn-lt"/>
                        <a:ea typeface="+mn-ea"/>
                        <a:cs typeface="+mn-cs"/>
                      </a:endParaRPr>
                    </a:p>
                    <a:p>
                      <a:pPr marL="363538" marR="0" indent="-363538" algn="l" defTabSz="914400" rtl="0" eaLnBrk="1" fontAlgn="auto" latinLnBrk="0" hangingPunct="1">
                        <a:lnSpc>
                          <a:spcPct val="150000"/>
                        </a:lnSpc>
                        <a:spcBef>
                          <a:spcPts val="1200"/>
                        </a:spcBef>
                        <a:spcAft>
                          <a:spcPts val="0"/>
                        </a:spcAft>
                        <a:buClrTx/>
                        <a:buSzTx/>
                        <a:buFontTx/>
                        <a:buNone/>
                        <a:tabLst/>
                        <a:defRPr/>
                      </a:pPr>
                      <a:r>
                        <a:rPr kumimoji="0" lang="zh-TW" altLang="en-US" sz="2800" b="1" kern="1200" dirty="0">
                          <a:solidFill>
                            <a:schemeClr val="tx1"/>
                          </a:solidFill>
                          <a:latin typeface="+mn-lt"/>
                          <a:ea typeface="+mn-ea"/>
                          <a:cs typeface="+mn-cs"/>
                        </a:rPr>
                        <a:t>三、</a:t>
                      </a:r>
                      <a:r>
                        <a:rPr kumimoji="0" lang="zh-TW" altLang="zh-TW" sz="2800" b="1" kern="1200" dirty="0">
                          <a:solidFill>
                            <a:schemeClr val="tx1"/>
                          </a:solidFill>
                          <a:latin typeface="+mn-lt"/>
                          <a:ea typeface="+mn-ea"/>
                          <a:cs typeface="+mn-cs"/>
                        </a:rPr>
                        <a:t>強化校長、教職員工</a:t>
                      </a:r>
                      <a:r>
                        <a:rPr kumimoji="0" lang="zh-TW" altLang="zh-TW" sz="2800" b="1" u="sng" kern="1200" dirty="0">
                          <a:solidFill>
                            <a:schemeClr val="tx1"/>
                          </a:solidFill>
                          <a:latin typeface="+mn-lt"/>
                          <a:ea typeface="+mn-ea"/>
                          <a:cs typeface="+mn-cs"/>
                        </a:rPr>
                        <a:t>班級經營</a:t>
                      </a:r>
                      <a:r>
                        <a:rPr kumimoji="0" lang="zh-TW" altLang="zh-TW" sz="2800" b="1" kern="1200" dirty="0">
                          <a:solidFill>
                            <a:schemeClr val="tx1"/>
                          </a:solidFill>
                          <a:latin typeface="+mn-lt"/>
                          <a:ea typeface="+mn-ea"/>
                          <a:cs typeface="+mn-cs"/>
                        </a:rPr>
                        <a:t>及校園霸凌防制之知能、意識及處理能力。</a:t>
                      </a:r>
                      <a:endParaRPr kumimoji="0" lang="en-US" altLang="zh-TW" sz="2800" b="1" kern="1200" dirty="0">
                        <a:solidFill>
                          <a:schemeClr val="tx1"/>
                        </a:solidFill>
                        <a:latin typeface="+mn-lt"/>
                        <a:ea typeface="+mn-ea"/>
                        <a:cs typeface="+mn-cs"/>
                      </a:endParaRPr>
                    </a:p>
                  </a:txBody>
                  <a:tcPr marL="182880" marR="1828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val="10001"/>
                  </a:ext>
                </a:extLst>
              </a:tr>
            </a:tbl>
          </a:graphicData>
        </a:graphic>
      </p:graphicFrame>
      <p:sp>
        <p:nvSpPr>
          <p:cNvPr id="16" name="圓角矩形圖說文字 15"/>
          <p:cNvSpPr/>
          <p:nvPr/>
        </p:nvSpPr>
        <p:spPr>
          <a:xfrm>
            <a:off x="3815408" y="8126760"/>
            <a:ext cx="13969552" cy="1625252"/>
          </a:xfrm>
          <a:prstGeom prst="wedgeRoundRectCallout">
            <a:avLst>
              <a:gd name="adj1" fmla="val -23919"/>
              <a:gd name="adj2" fmla="val -70172"/>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ts val="3600"/>
              </a:lnSpc>
              <a:spcBef>
                <a:spcPts val="1200"/>
              </a:spcBef>
            </a:pPr>
            <a:r>
              <a:rPr lang="zh-TW" altLang="zh-TW" sz="2400" b="1" dirty="0"/>
              <a:t>校園霸凌防制重點之一在於</a:t>
            </a:r>
            <a:r>
              <a:rPr lang="zh-TW" altLang="en-US" sz="2400" b="1" dirty="0"/>
              <a:t>「</a:t>
            </a:r>
            <a:r>
              <a:rPr lang="zh-TW" altLang="zh-TW" sz="2400" b="1" dirty="0"/>
              <a:t>班級經營</a:t>
            </a:r>
            <a:r>
              <a:rPr lang="zh-TW" altLang="en-US" sz="2400" b="1" dirty="0"/>
              <a:t>」</a:t>
            </a:r>
            <a:r>
              <a:rPr lang="zh-TW" altLang="zh-TW" sz="2400" b="1" dirty="0"/>
              <a:t>，</a:t>
            </a:r>
            <a:r>
              <a:rPr lang="zh-TW" altLang="en-US" sz="2400" b="1" dirty="0"/>
              <a:t>學校</a:t>
            </a:r>
            <a:r>
              <a:rPr lang="zh-TW" altLang="zh-TW" sz="2400" b="1" dirty="0"/>
              <a:t>強化教職員工班級經營知能，以營造友善校園環境。</a:t>
            </a:r>
            <a:endParaRPr lang="en-US" altLang="zh-TW" sz="2400" b="1" dirty="0"/>
          </a:p>
          <a:p>
            <a:pPr algn="just">
              <a:lnSpc>
                <a:spcPts val="3600"/>
              </a:lnSpc>
              <a:spcBef>
                <a:spcPts val="2400"/>
              </a:spcBef>
            </a:pPr>
            <a:r>
              <a:rPr lang="zh-TW" altLang="en-US" sz="2400" b="1" dirty="0">
                <a:solidFill>
                  <a:schemeClr val="bg1"/>
                </a:solidFill>
                <a:latin typeface="+mj-ea"/>
                <a:ea typeface="+mj-ea"/>
              </a:rPr>
              <a:t>班級經營做得好，多關心注意孩子言行舉止，將可有效預防學生不當行為及霸凌事件。</a:t>
            </a:r>
            <a:endParaRPr lang="en-US" altLang="zh-TW" sz="2400" b="1" dirty="0">
              <a:solidFill>
                <a:schemeClr val="bg1"/>
              </a:solidFill>
              <a:latin typeface="+mj-ea"/>
              <a:ea typeface="+mj-ea"/>
            </a:endParaRPr>
          </a:p>
        </p:txBody>
      </p:sp>
    </p:spTree>
    <p:extLst>
      <p:ext uri="{BB962C8B-B14F-4D97-AF65-F5344CB8AC3E}">
        <p14:creationId xmlns:p14="http://schemas.microsoft.com/office/powerpoint/2010/main" val="250249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DC55FC1-4A26-46CF-BB31-2CCBF5B30594}" type="slidenum">
              <a:rPr lang="zh-TW" altLang="en-US" smtClean="0"/>
              <a:t>6</a:t>
            </a:fld>
            <a:endParaRPr lang="zh-TW" altLang="en-US"/>
          </a:p>
        </p:txBody>
      </p:sp>
      <p:sp>
        <p:nvSpPr>
          <p:cNvPr id="5" name="標題 1"/>
          <p:cNvSpPr txBox="1">
            <a:spLocks/>
          </p:cNvSpPr>
          <p:nvPr/>
        </p:nvSpPr>
        <p:spPr>
          <a:xfrm>
            <a:off x="2085976" y="101600"/>
            <a:ext cx="15698984" cy="1298576"/>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三、</a:t>
            </a:r>
            <a:r>
              <a:rPr lang="zh-TW" altLang="en-US" sz="4800" b="1" u="sng" dirty="0">
                <a:solidFill>
                  <a:srgbClr val="0000CC"/>
                </a:solidFill>
                <a:latin typeface="+mj-ea"/>
              </a:rPr>
              <a:t>學校平時</a:t>
            </a:r>
            <a:r>
              <a:rPr lang="zh-TW" altLang="en-US" sz="4800" b="1" dirty="0">
                <a:solidFill>
                  <a:srgbClr val="0000CC"/>
                </a:solidFill>
                <a:latin typeface="+mj-ea"/>
              </a:rPr>
              <a:t> 或 </a:t>
            </a:r>
            <a:r>
              <a:rPr lang="zh-TW" altLang="en-US" sz="4800" b="1" u="sng" dirty="0">
                <a:solidFill>
                  <a:srgbClr val="0000CC"/>
                </a:solidFill>
                <a:latin typeface="+mj-ea"/>
              </a:rPr>
              <a:t>霸凌受理前</a:t>
            </a:r>
            <a:r>
              <a:rPr lang="zh-TW" altLang="en-US" sz="4800" b="1" dirty="0">
                <a:solidFill>
                  <a:srgbClr val="0000CC"/>
                </a:solidFill>
                <a:latin typeface="+mj-ea"/>
              </a:rPr>
              <a:t> 的查證預防機制  </a:t>
            </a:r>
            <a:r>
              <a:rPr lang="en-US" altLang="zh-TW" sz="4000" b="1" dirty="0">
                <a:solidFill>
                  <a:srgbClr val="0000CC"/>
                </a:solidFill>
                <a:latin typeface="+mj-ea"/>
              </a:rPr>
              <a:t>(</a:t>
            </a:r>
            <a:r>
              <a:rPr lang="zh-TW" altLang="en-US" sz="4000" b="1" dirty="0">
                <a:solidFill>
                  <a:srgbClr val="0000CC"/>
                </a:solidFill>
                <a:latin typeface="+mj-ea"/>
              </a:rPr>
              <a:t>準則第</a:t>
            </a:r>
            <a:r>
              <a:rPr lang="en-US" altLang="zh-TW" sz="4000" b="1" dirty="0">
                <a:solidFill>
                  <a:srgbClr val="0000CC"/>
                </a:solidFill>
                <a:latin typeface="+mj-ea"/>
              </a:rPr>
              <a:t>21</a:t>
            </a:r>
            <a:r>
              <a:rPr lang="zh-TW" altLang="en-US" sz="4000" b="1" dirty="0">
                <a:solidFill>
                  <a:srgbClr val="0000CC"/>
                </a:solidFill>
                <a:latin typeface="+mj-ea"/>
              </a:rPr>
              <a:t>條</a:t>
            </a:r>
            <a:r>
              <a:rPr lang="en-US" altLang="zh-TW" sz="4000" b="1" dirty="0">
                <a:solidFill>
                  <a:srgbClr val="0000CC"/>
                </a:solidFill>
                <a:latin typeface="+mj-ea"/>
              </a:rPr>
              <a:t>)</a:t>
            </a:r>
            <a:endParaRPr lang="zh-TW" altLang="en-US" sz="2800" b="1" dirty="0">
              <a:solidFill>
                <a:srgbClr val="0000CC"/>
              </a:solidFill>
              <a:effectLst/>
              <a:latin typeface="+mj-ea"/>
            </a:endParaRPr>
          </a:p>
        </p:txBody>
      </p:sp>
      <p:grpSp>
        <p:nvGrpSpPr>
          <p:cNvPr id="13" name="群組 12"/>
          <p:cNvGrpSpPr/>
          <p:nvPr/>
        </p:nvGrpSpPr>
        <p:grpSpPr>
          <a:xfrm>
            <a:off x="359025" y="2099832"/>
            <a:ext cx="11970914" cy="6912768"/>
            <a:chOff x="1835696" y="843558"/>
            <a:chExt cx="5985457" cy="3456384"/>
          </a:xfrm>
        </p:grpSpPr>
        <p:sp>
          <p:nvSpPr>
            <p:cNvPr id="12" name="五邊形 11"/>
            <p:cNvSpPr/>
            <p:nvPr/>
          </p:nvSpPr>
          <p:spPr>
            <a:xfrm>
              <a:off x="1835696" y="843558"/>
              <a:ext cx="5985457" cy="3456384"/>
            </a:xfrm>
            <a:prstGeom prst="homePlate">
              <a:avLst>
                <a:gd name="adj" fmla="val 13206"/>
              </a:avLst>
            </a:prstGeom>
            <a:gradFill flip="none" rotWithShape="1">
              <a:gsLst>
                <a:gs pos="0">
                  <a:schemeClr val="accent4">
                    <a:tint val="35000"/>
                    <a:satMod val="253000"/>
                  </a:schemeClr>
                </a:gs>
                <a:gs pos="50000">
                  <a:schemeClr val="accent4">
                    <a:tint val="42000"/>
                    <a:satMod val="255000"/>
                  </a:schemeClr>
                </a:gs>
                <a:gs pos="97000">
                  <a:schemeClr val="accent4">
                    <a:tint val="53000"/>
                    <a:satMod val="260000"/>
                  </a:schemeClr>
                </a:gs>
                <a:gs pos="100000">
                  <a:schemeClr val="accent4">
                    <a:tint val="56000"/>
                    <a:satMod val="275000"/>
                  </a:schemeClr>
                </a:gs>
              </a:gsLst>
              <a:lin ang="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800"/>
            </a:p>
          </p:txBody>
        </p:sp>
        <p:sp>
          <p:nvSpPr>
            <p:cNvPr id="7" name="圓角矩形 6"/>
            <p:cNvSpPr/>
            <p:nvPr/>
          </p:nvSpPr>
          <p:spPr>
            <a:xfrm>
              <a:off x="2195736" y="1130342"/>
              <a:ext cx="2088232" cy="28731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nSpc>
                  <a:spcPct val="150000"/>
                </a:lnSpc>
              </a:pPr>
              <a:r>
                <a:rPr lang="zh-TW" altLang="zh-TW" sz="2800" b="1" dirty="0"/>
                <a:t>學校知悉或接獲檢舉學生疑似有</a:t>
              </a:r>
              <a:r>
                <a:rPr lang="zh-TW" altLang="zh-TW" sz="2800" b="1" u="sng" dirty="0"/>
                <a:t>違法</a:t>
              </a:r>
              <a:r>
                <a:rPr lang="zh-TW" altLang="zh-TW" sz="2800" b="1" dirty="0"/>
                <a:t>或</a:t>
              </a:r>
              <a:r>
                <a:rPr lang="zh-TW" altLang="zh-TW" sz="2800" b="1" u="sng" dirty="0"/>
                <a:t>不當行為</a:t>
              </a:r>
              <a:r>
                <a:rPr lang="zh-TW" altLang="zh-TW" sz="2800" b="1" dirty="0"/>
                <a:t>，經查證後，教師及學校應對該學生採取下列措施：</a:t>
              </a:r>
              <a:endParaRPr lang="zh-TW" altLang="en-US" sz="2800" b="1" dirty="0"/>
            </a:p>
          </p:txBody>
        </p:sp>
        <p:sp>
          <p:nvSpPr>
            <p:cNvPr id="8" name="圓角矩形 7"/>
            <p:cNvSpPr/>
            <p:nvPr/>
          </p:nvSpPr>
          <p:spPr>
            <a:xfrm>
              <a:off x="4509211" y="1130342"/>
              <a:ext cx="2664296" cy="57606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zh-TW" altLang="en-US" sz="2800" b="1" dirty="0"/>
                <a:t>一、提供適當輔導</a:t>
              </a:r>
            </a:p>
          </p:txBody>
        </p:sp>
        <p:sp>
          <p:nvSpPr>
            <p:cNvPr id="9" name="圓角矩形 8"/>
            <p:cNvSpPr/>
            <p:nvPr/>
          </p:nvSpPr>
          <p:spPr>
            <a:xfrm>
              <a:off x="4509211" y="1880507"/>
              <a:ext cx="2664296" cy="57606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zh-TW" altLang="en-US" sz="2800" b="1" dirty="0"/>
                <a:t>二、提供適當管教措施</a:t>
              </a:r>
            </a:p>
          </p:txBody>
        </p:sp>
        <p:sp>
          <p:nvSpPr>
            <p:cNvPr id="10" name="圓角矩形 9"/>
            <p:cNvSpPr/>
            <p:nvPr/>
          </p:nvSpPr>
          <p:spPr>
            <a:xfrm>
              <a:off x="4518400" y="2643758"/>
              <a:ext cx="2664296" cy="57606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zh-TW" altLang="en-US" sz="2800" b="1" dirty="0"/>
                <a:t>三、移送權責單位懲處</a:t>
              </a:r>
            </a:p>
          </p:txBody>
        </p:sp>
        <p:sp>
          <p:nvSpPr>
            <p:cNvPr id="11" name="圓角矩形 10"/>
            <p:cNvSpPr/>
            <p:nvPr/>
          </p:nvSpPr>
          <p:spPr>
            <a:xfrm>
              <a:off x="4518400" y="3427428"/>
              <a:ext cx="2664296" cy="57606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zh-TW" altLang="en-US" sz="2800" b="1" dirty="0"/>
                <a:t>四、其他適當措施</a:t>
              </a:r>
            </a:p>
          </p:txBody>
        </p:sp>
      </p:grpSp>
      <p:sp>
        <p:nvSpPr>
          <p:cNvPr id="14" name="圓角矩形圖說文字 13"/>
          <p:cNvSpPr/>
          <p:nvPr/>
        </p:nvSpPr>
        <p:spPr>
          <a:xfrm>
            <a:off x="12600384" y="1831131"/>
            <a:ext cx="5472608" cy="8045018"/>
          </a:xfrm>
          <a:prstGeom prst="wedgeRoundRectCallout">
            <a:avLst>
              <a:gd name="adj1" fmla="val -49539"/>
              <a:gd name="adj2" fmla="val -36698"/>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ct val="150000"/>
              </a:lnSpc>
              <a:spcBef>
                <a:spcPts val="1200"/>
              </a:spcBef>
            </a:pPr>
            <a:r>
              <a:rPr lang="zh-TW" altLang="en-US" sz="3200" b="1" dirty="0">
                <a:solidFill>
                  <a:schemeClr val="bg1"/>
                </a:solidFill>
                <a:latin typeface="+mj-ea"/>
                <a:ea typeface="+mj-ea"/>
              </a:rPr>
              <a:t>學校</a:t>
            </a:r>
            <a:r>
              <a:rPr lang="en-US" altLang="zh-TW" sz="3200" b="1" dirty="0">
                <a:solidFill>
                  <a:schemeClr val="bg1"/>
                </a:solidFill>
                <a:latin typeface="+mj-ea"/>
                <a:ea typeface="+mj-ea"/>
              </a:rPr>
              <a:t>(</a:t>
            </a:r>
            <a:r>
              <a:rPr lang="zh-TW" altLang="en-US" sz="3200" b="1" dirty="0">
                <a:solidFill>
                  <a:schemeClr val="bg1"/>
                </a:solidFill>
                <a:latin typeface="+mj-ea"/>
                <a:ea typeface="+mj-ea"/>
              </a:rPr>
              <a:t>包括所有老師及行政人員</a:t>
            </a:r>
            <a:r>
              <a:rPr lang="en-US" altLang="zh-TW" sz="3200" b="1" dirty="0">
                <a:solidFill>
                  <a:schemeClr val="bg1"/>
                </a:solidFill>
                <a:latin typeface="+mj-ea"/>
                <a:ea typeface="+mj-ea"/>
              </a:rPr>
              <a:t>...)</a:t>
            </a:r>
            <a:r>
              <a:rPr lang="zh-TW" altLang="en-US" sz="3200" b="1" dirty="0">
                <a:solidFill>
                  <a:schemeClr val="bg1"/>
                </a:solidFill>
                <a:latin typeface="+mj-ea"/>
                <a:ea typeface="+mj-ea"/>
              </a:rPr>
              <a:t>平時在教室及各種場合，只要知道或看見學生有各種疑似違規或不當行為，都應該立刻加以查證，然後採取適當之輔導、管教或懲處措施，以避免學生不當行為持續發生，進而演變成霸凌行為。</a:t>
            </a:r>
            <a:endParaRPr lang="en-US" altLang="zh-TW" sz="3200" b="1" dirty="0">
              <a:solidFill>
                <a:schemeClr val="bg1"/>
              </a:solidFill>
              <a:latin typeface="+mj-ea"/>
              <a:ea typeface="+mj-ea"/>
            </a:endParaRPr>
          </a:p>
        </p:txBody>
      </p:sp>
    </p:spTree>
    <p:extLst>
      <p:ext uri="{BB962C8B-B14F-4D97-AF65-F5344CB8AC3E}">
        <p14:creationId xmlns:p14="http://schemas.microsoft.com/office/powerpoint/2010/main" val="413920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275503F0-8596-AFA0-A518-206DF6B26438}"/>
              </a:ext>
            </a:extLst>
          </p:cNvPr>
          <p:cNvSpPr>
            <a:spLocks noGrp="1"/>
          </p:cNvSpPr>
          <p:nvPr>
            <p:ph type="ftr" sz="quarter" idx="11"/>
          </p:nvPr>
        </p:nvSpPr>
        <p:spPr/>
        <p:txBody>
          <a:bodyPr/>
          <a:lstStyle/>
          <a:p>
            <a:endParaRPr lang="en-US" dirty="0"/>
          </a:p>
        </p:txBody>
      </p:sp>
      <p:sp>
        <p:nvSpPr>
          <p:cNvPr id="3" name="投影片編號版面配置區 2">
            <a:extLst>
              <a:ext uri="{FF2B5EF4-FFF2-40B4-BE49-F238E27FC236}">
                <a16:creationId xmlns:a16="http://schemas.microsoft.com/office/drawing/2014/main" id="{4ADAE905-2184-E517-2A20-0D19525BF3CE}"/>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
        <p:nvSpPr>
          <p:cNvPr id="4" name="標題 1">
            <a:extLst>
              <a:ext uri="{FF2B5EF4-FFF2-40B4-BE49-F238E27FC236}">
                <a16:creationId xmlns:a16="http://schemas.microsoft.com/office/drawing/2014/main" id="{8F2F9373-398A-183A-AD94-DF1BF67A08A6}"/>
              </a:ext>
            </a:extLst>
          </p:cNvPr>
          <p:cNvSpPr txBox="1">
            <a:spLocks/>
          </p:cNvSpPr>
          <p:nvPr/>
        </p:nvSpPr>
        <p:spPr>
          <a:xfrm>
            <a:off x="2085976" y="101600"/>
            <a:ext cx="15698984" cy="1298576"/>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三、輔導先行、輔導機制隨時介入  </a:t>
            </a:r>
            <a:endParaRPr lang="zh-TW" altLang="en-US" sz="2800" b="1" dirty="0">
              <a:solidFill>
                <a:srgbClr val="0000CC"/>
              </a:solidFill>
              <a:effectLst/>
              <a:latin typeface="+mj-ea"/>
            </a:endParaRPr>
          </a:p>
        </p:txBody>
      </p:sp>
      <p:graphicFrame>
        <p:nvGraphicFramePr>
          <p:cNvPr id="6" name="資料庫圖表 5">
            <a:extLst>
              <a:ext uri="{FF2B5EF4-FFF2-40B4-BE49-F238E27FC236}">
                <a16:creationId xmlns:a16="http://schemas.microsoft.com/office/drawing/2014/main" id="{77316A7E-4A55-46EF-AAB7-6F94BB3E40D1}"/>
              </a:ext>
            </a:extLst>
          </p:cNvPr>
          <p:cNvGraphicFramePr/>
          <p:nvPr>
            <p:extLst>
              <p:ext uri="{D42A27DB-BD31-4B8C-83A1-F6EECF244321}">
                <p14:modId xmlns:p14="http://schemas.microsoft.com/office/powerpoint/2010/main" val="2673613134"/>
              </p:ext>
            </p:extLst>
          </p:nvPr>
        </p:nvGraphicFramePr>
        <p:xfrm>
          <a:off x="1116996" y="1156996"/>
          <a:ext cx="16368571" cy="8588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3988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橢圓 15"/>
          <p:cNvSpPr/>
          <p:nvPr/>
        </p:nvSpPr>
        <p:spPr>
          <a:xfrm>
            <a:off x="13320464" y="6137002"/>
            <a:ext cx="3557140" cy="2166236"/>
          </a:xfrm>
          <a:prstGeom prst="ellipse">
            <a:avLst/>
          </a:prstGeom>
          <a:solidFill>
            <a:srgbClr val="9900CC"/>
          </a:solidFill>
          <a:ln>
            <a:solidFill>
              <a:srgbClr val="CC00CC"/>
            </a:solidFill>
          </a:ln>
        </p:spPr>
        <p:style>
          <a:lnRef idx="0">
            <a:schemeClr val="accent3"/>
          </a:lnRef>
          <a:fillRef idx="3">
            <a:schemeClr val="accent3"/>
          </a:fillRef>
          <a:effectRef idx="3">
            <a:schemeClr val="accent3"/>
          </a:effectRef>
          <a:fontRef idx="minor">
            <a:schemeClr val="lt1"/>
          </a:fontRef>
        </p:style>
        <p:txBody>
          <a:bodyPr rtlCol="0" anchor="ctr"/>
          <a:lstStyle/>
          <a:p>
            <a:pPr marL="539750" indent="-539750"/>
            <a:r>
              <a:rPr lang="en-US" altLang="zh-TW" sz="2800" b="1" dirty="0">
                <a:latin typeface="+mn-ea"/>
              </a:rPr>
              <a:t>6</a:t>
            </a:r>
            <a:r>
              <a:rPr lang="zh-TW" altLang="en-US" sz="2800" b="1" dirty="0">
                <a:latin typeface="+mn-ea"/>
              </a:rPr>
              <a:t>、其他必要之處置。</a:t>
            </a:r>
          </a:p>
        </p:txBody>
      </p:sp>
      <p:sp>
        <p:nvSpPr>
          <p:cNvPr id="11" name="橢圓 10"/>
          <p:cNvSpPr/>
          <p:nvPr/>
        </p:nvSpPr>
        <p:spPr>
          <a:xfrm>
            <a:off x="10440145" y="6584898"/>
            <a:ext cx="3370510" cy="2846932"/>
          </a:xfrm>
          <a:prstGeom prst="ellipse">
            <a:avLst/>
          </a:prstGeom>
          <a:solidFill>
            <a:schemeClr val="accent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539750" indent="-539750" algn="just"/>
            <a:r>
              <a:rPr lang="en-US" altLang="zh-TW" sz="2800" b="1" dirty="0">
                <a:latin typeface="+mn-ea"/>
              </a:rPr>
              <a:t>5</a:t>
            </a:r>
            <a:r>
              <a:rPr lang="zh-TW" altLang="en-US" sz="2800" b="1" dirty="0">
                <a:latin typeface="+mn-ea"/>
              </a:rPr>
              <a:t>、預防、減低或杜絕行為人再犯。</a:t>
            </a:r>
          </a:p>
        </p:txBody>
      </p:sp>
      <p:sp>
        <p:nvSpPr>
          <p:cNvPr id="14" name="橢圓 13"/>
          <p:cNvSpPr/>
          <p:nvPr/>
        </p:nvSpPr>
        <p:spPr>
          <a:xfrm>
            <a:off x="10236448" y="3720694"/>
            <a:ext cx="3456384" cy="312165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marL="711200" indent="-711200" algn="just"/>
            <a:r>
              <a:rPr lang="en-US" altLang="zh-TW" sz="2800" b="1" dirty="0">
                <a:latin typeface="+mn-ea"/>
              </a:rPr>
              <a:t>4</a:t>
            </a:r>
            <a:r>
              <a:rPr lang="zh-TW" altLang="en-US" sz="2800" b="1" dirty="0">
                <a:latin typeface="+mn-ea"/>
              </a:rPr>
              <a:t>、避免行為人或其他關係人報復。</a:t>
            </a:r>
          </a:p>
        </p:txBody>
      </p:sp>
      <p:sp>
        <p:nvSpPr>
          <p:cNvPr id="13" name="橢圓 12"/>
          <p:cNvSpPr/>
          <p:nvPr/>
        </p:nvSpPr>
        <p:spPr>
          <a:xfrm>
            <a:off x="7612798" y="4240784"/>
            <a:ext cx="3372048" cy="27363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711200" indent="-711200" algn="just"/>
            <a:r>
              <a:rPr lang="en-US" altLang="zh-TW" sz="2800" b="1" dirty="0">
                <a:latin typeface="+mn-ea"/>
              </a:rPr>
              <a:t>3</a:t>
            </a:r>
            <a:r>
              <a:rPr lang="zh-TW" altLang="en-US" sz="2800" b="1" dirty="0">
                <a:latin typeface="+mn-ea"/>
              </a:rPr>
              <a:t>、提供心理諮商與輔導。</a:t>
            </a:r>
          </a:p>
        </p:txBody>
      </p:sp>
      <p:sp>
        <p:nvSpPr>
          <p:cNvPr id="2" name="標題 1"/>
          <p:cNvSpPr>
            <a:spLocks noGrp="1"/>
          </p:cNvSpPr>
          <p:nvPr>
            <p:ph type="title" idx="4294967295"/>
          </p:nvPr>
        </p:nvSpPr>
        <p:spPr>
          <a:xfrm>
            <a:off x="2107241" y="0"/>
            <a:ext cx="16202024" cy="1975148"/>
          </a:xfrm>
        </p:spPr>
        <p:txBody>
          <a:bodyPr>
            <a:normAutofit/>
          </a:bodyPr>
          <a:lstStyle/>
          <a:p>
            <a:pPr>
              <a:spcBef>
                <a:spcPts val="3600"/>
              </a:spcBef>
              <a:spcAft>
                <a:spcPts val="1200"/>
              </a:spcAft>
            </a:pPr>
            <a:r>
              <a:rPr lang="zh-TW" altLang="en-US" sz="4800" b="1" dirty="0">
                <a:solidFill>
                  <a:srgbClr val="0000CC"/>
                </a:solidFill>
                <a:latin typeface="+mj-ea"/>
              </a:rPr>
              <a:t>四、妥善處理即時介入：</a:t>
            </a:r>
            <a:r>
              <a:rPr lang="zh-TW" altLang="zh-TW" sz="4800" b="1" dirty="0">
                <a:solidFill>
                  <a:srgbClr val="0000CC"/>
                </a:solidFill>
                <a:latin typeface="+mj-ea"/>
              </a:rPr>
              <a:t>學校於</a:t>
            </a:r>
            <a:r>
              <a:rPr lang="zh-TW" altLang="zh-TW" sz="4800" b="1" u="sng" dirty="0">
                <a:solidFill>
                  <a:srgbClr val="0000CC"/>
                </a:solidFill>
                <a:latin typeface="+mj-ea"/>
              </a:rPr>
              <a:t>調和、調查</a:t>
            </a:r>
            <a:r>
              <a:rPr lang="zh-TW" altLang="en-US" sz="4800" b="1" u="sng" dirty="0">
                <a:solidFill>
                  <a:srgbClr val="0000CC"/>
                </a:solidFill>
                <a:latin typeface="+mj-ea"/>
              </a:rPr>
              <a:t>、</a:t>
            </a:r>
            <a:r>
              <a:rPr lang="zh-TW" altLang="zh-TW" sz="4800" b="1" u="sng" dirty="0">
                <a:solidFill>
                  <a:srgbClr val="0000CC"/>
                </a:solidFill>
                <a:latin typeface="+mj-ea"/>
              </a:rPr>
              <a:t>作成終局處理後</a:t>
            </a:r>
            <a:r>
              <a:rPr lang="zh-TW" altLang="zh-TW" sz="4800" b="1" dirty="0">
                <a:solidFill>
                  <a:srgbClr val="0000CC"/>
                </a:solidFill>
                <a:latin typeface="+mj-ea"/>
              </a:rPr>
              <a:t>，得為下列</a:t>
            </a:r>
            <a:r>
              <a:rPr lang="zh-TW" altLang="zh-TW" sz="4800" b="1">
                <a:solidFill>
                  <a:srgbClr val="0000CC"/>
                </a:solidFill>
                <a:latin typeface="+mj-ea"/>
              </a:rPr>
              <a:t>處置</a:t>
            </a:r>
            <a:r>
              <a:rPr lang="zh-TW" altLang="en-US" sz="4800" b="1">
                <a:solidFill>
                  <a:srgbClr val="0000CC"/>
                </a:solidFill>
                <a:latin typeface="+mj-ea"/>
              </a:rPr>
              <a:t> </a:t>
            </a:r>
            <a:r>
              <a:rPr lang="en-US" altLang="zh-TW" sz="4000" b="1">
                <a:solidFill>
                  <a:srgbClr val="0000CC"/>
                </a:solidFill>
                <a:latin typeface="+mj-ea"/>
                <a:sym typeface="Wingdings" panose="05000000000000000000" pitchFamily="2" charset="2"/>
              </a:rPr>
              <a:t>(</a:t>
            </a:r>
            <a:r>
              <a:rPr lang="zh-TW" altLang="en-US" sz="4000" b="1" dirty="0">
                <a:solidFill>
                  <a:srgbClr val="0000CC"/>
                </a:solidFill>
                <a:latin typeface="+mj-ea"/>
                <a:sym typeface="Wingdings" panose="05000000000000000000" pitchFamily="2" charset="2"/>
              </a:rPr>
              <a:t> 準則第</a:t>
            </a:r>
            <a:r>
              <a:rPr lang="en-US" altLang="zh-TW" sz="4000" b="1" dirty="0">
                <a:solidFill>
                  <a:srgbClr val="0000CC"/>
                </a:solidFill>
                <a:latin typeface="+mj-ea"/>
                <a:sym typeface="Wingdings" panose="05000000000000000000" pitchFamily="2" charset="2"/>
              </a:rPr>
              <a:t>38</a:t>
            </a:r>
            <a:r>
              <a:rPr lang="zh-TW" altLang="en-US" sz="4000" b="1" dirty="0">
                <a:solidFill>
                  <a:srgbClr val="0000CC"/>
                </a:solidFill>
                <a:latin typeface="+mj-ea"/>
                <a:sym typeface="Wingdings" panose="05000000000000000000" pitchFamily="2" charset="2"/>
              </a:rPr>
              <a:t>條：學校可直接決定，無須報核備 </a:t>
            </a:r>
            <a:r>
              <a:rPr lang="en-US" altLang="zh-TW" sz="4000" b="1" dirty="0">
                <a:solidFill>
                  <a:srgbClr val="0000CC"/>
                </a:solidFill>
                <a:latin typeface="+mj-ea"/>
                <a:sym typeface="Wingdings" panose="05000000000000000000" pitchFamily="2" charset="2"/>
              </a:rPr>
              <a:t>)</a:t>
            </a:r>
            <a:endParaRPr lang="zh-TW" altLang="en-US" sz="4000" b="1" dirty="0">
              <a:solidFill>
                <a:srgbClr val="0000CC"/>
              </a:solidFill>
              <a:latin typeface="+mj-ea"/>
            </a:endParaRPr>
          </a:p>
        </p:txBody>
      </p:sp>
      <p:sp>
        <p:nvSpPr>
          <p:cNvPr id="12" name="橢圓 11"/>
          <p:cNvSpPr/>
          <p:nvPr/>
        </p:nvSpPr>
        <p:spPr>
          <a:xfrm>
            <a:off x="2707007" y="5281520"/>
            <a:ext cx="6255411" cy="485546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711200" indent="-711200" algn="just"/>
            <a:r>
              <a:rPr lang="en-US" altLang="zh-TW" sz="2800" b="1" dirty="0">
                <a:latin typeface="+mn-ea"/>
              </a:rPr>
              <a:t>2</a:t>
            </a:r>
            <a:r>
              <a:rPr lang="zh-TW" altLang="en-US" sz="2800" b="1" dirty="0">
                <a:latin typeface="+mn-ea"/>
              </a:rPr>
              <a:t>、降低雙方互動，必要時得對當事人</a:t>
            </a:r>
            <a:r>
              <a:rPr lang="en-US" altLang="zh-TW" sz="2800" b="1" dirty="0">
                <a:latin typeface="+mn-ea"/>
              </a:rPr>
              <a:t>(</a:t>
            </a:r>
            <a:r>
              <a:rPr lang="zh-TW" altLang="en-US" sz="2800" b="1" dirty="0">
                <a:latin typeface="+mn-ea"/>
              </a:rPr>
              <a:t>包括行為人、被行為人</a:t>
            </a:r>
            <a:r>
              <a:rPr lang="en-US" altLang="zh-TW" sz="2800" b="1" dirty="0">
                <a:latin typeface="+mn-ea"/>
              </a:rPr>
              <a:t>)</a:t>
            </a:r>
            <a:r>
              <a:rPr lang="zh-TW" altLang="en-US" sz="2800" b="1" dirty="0">
                <a:latin typeface="+mn-ea"/>
              </a:rPr>
              <a:t>施予：</a:t>
            </a:r>
            <a:endParaRPr lang="en-US" altLang="zh-TW" sz="2800" b="1" dirty="0">
              <a:latin typeface="+mn-ea"/>
            </a:endParaRPr>
          </a:p>
          <a:p>
            <a:pPr algn="just"/>
            <a:r>
              <a:rPr lang="en-US" altLang="zh-TW" sz="2800" b="1" dirty="0">
                <a:latin typeface="+mn-ea"/>
              </a:rPr>
              <a:t>(1)</a:t>
            </a:r>
            <a:r>
              <a:rPr lang="zh-TW" altLang="en-US" sz="2800" b="1" dirty="0">
                <a:latin typeface="+mn-ea"/>
              </a:rPr>
              <a:t>抽離或個別教學</a:t>
            </a:r>
            <a:endParaRPr lang="en-US" altLang="zh-TW" sz="2800" b="1" dirty="0">
              <a:latin typeface="+mn-ea"/>
            </a:endParaRPr>
          </a:p>
          <a:p>
            <a:pPr algn="just"/>
            <a:r>
              <a:rPr lang="en-US" altLang="zh-TW" sz="2800" b="1" dirty="0">
                <a:latin typeface="+mn-ea"/>
              </a:rPr>
              <a:t>(2)</a:t>
            </a:r>
            <a:r>
              <a:rPr lang="zh-TW" altLang="en-US" sz="2800" b="1" dirty="0">
                <a:latin typeface="+mn-ea"/>
              </a:rPr>
              <a:t>安置到其他班級</a:t>
            </a:r>
            <a:endParaRPr lang="en-US" altLang="zh-TW" sz="2800" b="1" dirty="0">
              <a:latin typeface="+mn-ea"/>
            </a:endParaRPr>
          </a:p>
          <a:p>
            <a:pPr algn="just"/>
            <a:r>
              <a:rPr lang="en-US" altLang="zh-TW" sz="2800" b="1" dirty="0">
                <a:latin typeface="+mn-ea"/>
              </a:rPr>
              <a:t>(3)</a:t>
            </a:r>
            <a:r>
              <a:rPr lang="zh-TW" altLang="en-US" sz="2800" b="1" dirty="0">
                <a:latin typeface="+mn-ea"/>
              </a:rPr>
              <a:t>協助當事人依法</a:t>
            </a:r>
            <a:endParaRPr lang="en-US" altLang="zh-TW" sz="2800" b="1" dirty="0">
              <a:latin typeface="+mn-ea"/>
            </a:endParaRPr>
          </a:p>
          <a:p>
            <a:pPr algn="just"/>
            <a:r>
              <a:rPr lang="zh-TW" altLang="en-US" sz="2800" b="1" dirty="0">
                <a:latin typeface="+mn-ea"/>
              </a:rPr>
              <a:t>     定程序轉班。</a:t>
            </a:r>
          </a:p>
        </p:txBody>
      </p:sp>
      <p:sp>
        <p:nvSpPr>
          <p:cNvPr id="15" name="橢圓 14"/>
          <p:cNvSpPr/>
          <p:nvPr/>
        </p:nvSpPr>
        <p:spPr>
          <a:xfrm>
            <a:off x="2807296" y="2983260"/>
            <a:ext cx="3888432" cy="27363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533400" indent="-533400" algn="just"/>
            <a:r>
              <a:rPr lang="en-US" altLang="zh-TW" sz="2800" b="1" dirty="0">
                <a:latin typeface="+mn-ea"/>
              </a:rPr>
              <a:t>1</a:t>
            </a:r>
            <a:r>
              <a:rPr lang="zh-TW" altLang="en-US" sz="2800" b="1" dirty="0">
                <a:latin typeface="+mn-ea"/>
              </a:rPr>
              <a:t>、彈性處理當事人之出缺勤紀錄或成績評量。</a:t>
            </a:r>
          </a:p>
        </p:txBody>
      </p:sp>
      <p:sp>
        <p:nvSpPr>
          <p:cNvPr id="17" name="圓角矩形圖說文字 16"/>
          <p:cNvSpPr/>
          <p:nvPr/>
        </p:nvSpPr>
        <p:spPr>
          <a:xfrm>
            <a:off x="10984847" y="2307175"/>
            <a:ext cx="6152042" cy="1008112"/>
          </a:xfrm>
          <a:prstGeom prst="wedgeRoundRectCallout">
            <a:avLst>
              <a:gd name="adj1" fmla="val -21802"/>
              <a:gd name="adj2" fmla="val -74441"/>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3600"/>
              </a:lnSpc>
            </a:pPr>
            <a:r>
              <a:rPr lang="zh-TW" altLang="zh-TW" sz="2400" b="1" dirty="0"/>
              <a:t>處理小組或</a:t>
            </a:r>
            <a:r>
              <a:rPr lang="zh-TW" altLang="en-US" sz="2400" b="1" dirty="0"/>
              <a:t>防制委員會</a:t>
            </a:r>
            <a:r>
              <a:rPr lang="zh-TW" altLang="zh-TW" sz="2400" b="1" dirty="0"/>
              <a:t>於調和、調查階段，</a:t>
            </a:r>
            <a:endParaRPr lang="en-US" altLang="zh-TW" sz="2400" b="1" dirty="0"/>
          </a:p>
          <a:p>
            <a:pPr algn="ctr">
              <a:lnSpc>
                <a:spcPts val="3600"/>
              </a:lnSpc>
            </a:pPr>
            <a:r>
              <a:rPr lang="zh-TW" altLang="zh-TW" sz="2400" b="1" dirty="0"/>
              <a:t>得建議學校採取</a:t>
            </a:r>
            <a:r>
              <a:rPr lang="zh-TW" altLang="en-US" sz="2400" b="1" dirty="0"/>
              <a:t>下面</a:t>
            </a:r>
            <a:r>
              <a:rPr lang="zh-TW" altLang="zh-TW" sz="2400" b="1" dirty="0"/>
              <a:t>一款或數款之處置。</a:t>
            </a:r>
            <a:endParaRPr lang="en-US" altLang="zh-TW" sz="2400" b="1" dirty="0">
              <a:solidFill>
                <a:schemeClr val="bg1"/>
              </a:solidFill>
              <a:latin typeface="+mj-ea"/>
              <a:ea typeface="+mj-ea"/>
            </a:endParaRPr>
          </a:p>
        </p:txBody>
      </p:sp>
      <p:sp>
        <p:nvSpPr>
          <p:cNvPr id="10" name="圓角矩形圖說文字 9"/>
          <p:cNvSpPr/>
          <p:nvPr/>
        </p:nvSpPr>
        <p:spPr>
          <a:xfrm>
            <a:off x="14060865" y="8008364"/>
            <a:ext cx="4227134" cy="2128624"/>
          </a:xfrm>
          <a:prstGeom prst="wedgeRoundRectCallout">
            <a:avLst>
              <a:gd name="adj1" fmla="val -19336"/>
              <a:gd name="adj2" fmla="val -64654"/>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ts val="3200"/>
              </a:lnSpc>
            </a:pPr>
            <a:r>
              <a:rPr lang="zh-TW" altLang="en-US" sz="2400" b="1" dirty="0">
                <a:solidFill>
                  <a:schemeClr val="bg1"/>
                </a:solidFill>
                <a:latin typeface="+mj-ea"/>
                <a:ea typeface="+mj-ea"/>
              </a:rPr>
              <a:t>案例：</a:t>
            </a:r>
            <a:endParaRPr lang="en-US" altLang="zh-TW" sz="2400" b="1" dirty="0">
              <a:solidFill>
                <a:schemeClr val="bg1"/>
              </a:solidFill>
              <a:latin typeface="+mj-ea"/>
              <a:ea typeface="+mj-ea"/>
            </a:endParaRPr>
          </a:p>
          <a:p>
            <a:pPr algn="just">
              <a:lnSpc>
                <a:spcPts val="3200"/>
              </a:lnSpc>
            </a:pPr>
            <a:r>
              <a:rPr lang="zh-TW" altLang="en-US" sz="2400" b="1" dirty="0">
                <a:solidFill>
                  <a:schemeClr val="bg1"/>
                </a:solidFill>
                <a:latin typeface="+mj-ea"/>
                <a:ea typeface="+mj-ea"/>
              </a:rPr>
              <a:t>生對生霸凌，同寢室換寢室。</a:t>
            </a:r>
            <a:endParaRPr lang="en-US" altLang="zh-TW" sz="2400" b="1" dirty="0">
              <a:solidFill>
                <a:schemeClr val="bg1"/>
              </a:solidFill>
              <a:latin typeface="+mj-ea"/>
              <a:ea typeface="+mj-ea"/>
            </a:endParaRPr>
          </a:p>
        </p:txBody>
      </p:sp>
      <p:sp>
        <p:nvSpPr>
          <p:cNvPr id="19" name="圓角矩形圖說文字 18"/>
          <p:cNvSpPr/>
          <p:nvPr/>
        </p:nvSpPr>
        <p:spPr>
          <a:xfrm>
            <a:off x="7212112" y="2653128"/>
            <a:ext cx="3024336" cy="1443640"/>
          </a:xfrm>
          <a:prstGeom prst="wedgeRoundRectCallout">
            <a:avLst>
              <a:gd name="adj1" fmla="val 17897"/>
              <a:gd name="adj2" fmla="val 70887"/>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ts val="3200"/>
              </a:lnSpc>
            </a:pPr>
            <a:r>
              <a:rPr lang="zh-TW" altLang="en-US" sz="2400" b="1" dirty="0">
                <a:solidFill>
                  <a:schemeClr val="bg1"/>
                </a:solidFill>
                <a:latin typeface="+mj-ea"/>
                <a:ea typeface="+mj-ea"/>
              </a:rPr>
              <a:t>案件一開始就可以啟動輔導，方式由學校自行決定。</a:t>
            </a:r>
            <a:endParaRPr lang="en-US" altLang="zh-TW" sz="2400" b="1" dirty="0">
              <a:solidFill>
                <a:schemeClr val="bg1"/>
              </a:solidFill>
              <a:latin typeface="+mj-ea"/>
              <a:ea typeface="+mj-ea"/>
            </a:endParaRPr>
          </a:p>
        </p:txBody>
      </p:sp>
    </p:spTree>
    <p:extLst>
      <p:ext uri="{BB962C8B-B14F-4D97-AF65-F5344CB8AC3E}">
        <p14:creationId xmlns:p14="http://schemas.microsoft.com/office/powerpoint/2010/main" val="164188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修正重點</a:t>
            </a:r>
          </a:p>
        </p:txBody>
      </p:sp>
      <p:sp>
        <p:nvSpPr>
          <p:cNvPr id="5" name="矩形 4"/>
          <p:cNvSpPr/>
          <p:nvPr/>
        </p:nvSpPr>
        <p:spPr>
          <a:xfrm>
            <a:off x="5803902" y="3073533"/>
            <a:ext cx="11548134" cy="726108"/>
          </a:xfrm>
          <a:prstGeom prst="rect">
            <a:avLst/>
          </a:prstGeom>
          <a:solidFill>
            <a:srgbClr val="05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zh-TW" altLang="en-US" sz="2700" b="1" kern="1200" dirty="0">
                <a:solidFill>
                  <a:srgbClr val="FFFFFF"/>
                </a:solidFill>
                <a:latin typeface="Corbel" panose="020B0503020204020204"/>
                <a:ea typeface="微軟正黑體" panose="020B0604030504040204" pitchFamily="34" charset="-120"/>
              </a:rPr>
              <a:t>防制準則修正內容</a:t>
            </a:r>
          </a:p>
        </p:txBody>
      </p:sp>
      <p:sp>
        <p:nvSpPr>
          <p:cNvPr id="8" name="文字方塊 7"/>
          <p:cNvSpPr txBox="1"/>
          <p:nvPr/>
        </p:nvSpPr>
        <p:spPr>
          <a:xfrm>
            <a:off x="5803902" y="4175395"/>
            <a:ext cx="11548134" cy="3323987"/>
          </a:xfrm>
          <a:prstGeom prst="rect">
            <a:avLst/>
          </a:prstGeom>
          <a:noFill/>
        </p:spPr>
        <p:txBody>
          <a:bodyPr wrap="square" rtlCol="0">
            <a:spAutoFit/>
          </a:bodyPr>
          <a:lstStyle/>
          <a:p>
            <a:pPr defTabSz="685800">
              <a:buClrTx/>
            </a:pPr>
            <a:r>
              <a:rPr lang="zh-TW" altLang="en-US" sz="3000" b="1" kern="1200" dirty="0">
                <a:latin typeface="微軟正黑體" panose="020B0604030504040204" pitchFamily="34" charset="-120"/>
                <a:ea typeface="微軟正黑體" panose="020B0604030504040204" pitchFamily="34" charset="-120"/>
                <a:cs typeface="+mn-cs"/>
              </a:rPr>
              <a:t>將校園霸凌事件區分為「生對生」與「師對生」霸凌事件，依其特性分別妥善處理</a:t>
            </a:r>
            <a:r>
              <a:rPr lang="zh-TW" altLang="en-US" sz="2400" b="1" kern="1200" dirty="0">
                <a:latin typeface="微軟正黑體" panose="020B0604030504040204" pitchFamily="34" charset="-120"/>
                <a:ea typeface="微軟正黑體" panose="020B0604030504040204" pitchFamily="34" charset="-120"/>
                <a:cs typeface="+mn-cs"/>
              </a:rPr>
              <a:t>（條文第</a:t>
            </a:r>
            <a:r>
              <a:rPr lang="en-US" altLang="zh-TW" sz="2400" b="1" kern="1200" dirty="0">
                <a:latin typeface="微軟正黑體" panose="020B0604030504040204" pitchFamily="34" charset="-120"/>
                <a:ea typeface="微軟正黑體" panose="020B0604030504040204" pitchFamily="34" charset="-120"/>
                <a:cs typeface="+mn-cs"/>
              </a:rPr>
              <a:t>5</a:t>
            </a:r>
            <a:r>
              <a:rPr lang="zh-TW" altLang="en-US" sz="2400" b="1" kern="1200" dirty="0">
                <a:latin typeface="微軟正黑體" panose="020B0604030504040204" pitchFamily="34" charset="-120"/>
                <a:ea typeface="微軟正黑體" panose="020B0604030504040204" pitchFamily="34" charset="-120"/>
                <a:cs typeface="+mn-cs"/>
              </a:rPr>
              <a:t>條）</a:t>
            </a:r>
            <a:r>
              <a:rPr lang="zh-TW" altLang="en-US" sz="3000" b="1" kern="1200" dirty="0">
                <a:latin typeface="微軟正黑體" panose="020B0604030504040204" pitchFamily="34" charset="-120"/>
                <a:ea typeface="微軟正黑體" panose="020B0604030504040204" pitchFamily="34" charset="-120"/>
                <a:cs typeface="+mn-cs"/>
              </a:rPr>
              <a:t>。</a:t>
            </a:r>
            <a:endParaRPr lang="en-US" altLang="zh-TW" sz="3000" b="1" kern="1200" dirty="0">
              <a:latin typeface="微軟正黑體" panose="020B0604030504040204" pitchFamily="34" charset="-120"/>
              <a:ea typeface="微軟正黑體" panose="020B0604030504040204" pitchFamily="34" charset="-120"/>
              <a:cs typeface="+mn-cs"/>
            </a:endParaRPr>
          </a:p>
          <a:p>
            <a:pPr defTabSz="685800">
              <a:buClrTx/>
            </a:pPr>
            <a:endParaRPr lang="en-US" altLang="zh-TW" sz="3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「生對生」霸凌事件：依校園霸凌防制準則處理。</a:t>
            </a:r>
            <a:endParaRPr lang="zh-TW" altLang="zh-TW" sz="3000" b="1" kern="1200" dirty="0">
              <a:solidFill>
                <a:srgbClr val="C00000"/>
              </a:solidFill>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endParaRPr lang="en-US" altLang="zh-TW" sz="3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專科以上學校「師對生」霸凌事件：依本準則第五章規定調查及處理。</a:t>
            </a:r>
            <a:endParaRPr lang="en-US" altLang="zh-TW" sz="3000" b="1" kern="1200" dirty="0">
              <a:solidFill>
                <a:srgbClr val="C00000"/>
              </a:solidFill>
              <a:latin typeface="微軟正黑體" panose="020B0604030504040204" pitchFamily="34" charset="-120"/>
              <a:ea typeface="微軟正黑體" panose="020B0604030504040204" pitchFamily="34" charset="-120"/>
              <a:cs typeface="+mn-cs"/>
            </a:endParaRPr>
          </a:p>
        </p:txBody>
      </p:sp>
      <p:sp>
        <p:nvSpPr>
          <p:cNvPr id="9" name="投影片編號版面配置區 8"/>
          <p:cNvSpPr>
            <a:spLocks noGrp="1"/>
          </p:cNvSpPr>
          <p:nvPr>
            <p:ph type="sldNum" sz="quarter" idx="12"/>
          </p:nvPr>
        </p:nvSpPr>
        <p:spPr>
          <a:xfrm>
            <a:off x="15674757" y="9517228"/>
            <a:ext cx="2296391" cy="547688"/>
          </a:xfrm>
        </p:spPr>
        <p:txBody>
          <a:bodyPr/>
          <a:lstStyle/>
          <a:p>
            <a:pPr defTabSz="685800">
              <a:buClrTx/>
            </a:pPr>
            <a:fld id="{4FAB73BC-B049-4115-A692-8D63A059BFB8}" type="slidenum">
              <a:rPr lang="en-US" sz="2700" kern="1200">
                <a:solidFill>
                  <a:schemeClr val="tx1"/>
                </a:solidFill>
                <a:latin typeface="Corbel" panose="020B0503020204020204"/>
                <a:ea typeface="+mn-ea"/>
                <a:cs typeface="+mn-cs"/>
              </a:rPr>
              <a:pPr defTabSz="685800">
                <a:buClrTx/>
              </a:pPr>
              <a:t>9</a:t>
            </a:fld>
            <a:endParaRPr lang="en-US" sz="2700" kern="1200" dirty="0">
              <a:solidFill>
                <a:schemeClr val="tx1"/>
              </a:solidFill>
              <a:latin typeface="Corbel" panose="020B0503020204020204"/>
              <a:ea typeface="+mn-ea"/>
              <a:cs typeface="+mn-cs"/>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560" y="6223804"/>
            <a:ext cx="2377440" cy="2377440"/>
          </a:xfrm>
          <a:prstGeom prst="rect">
            <a:avLst/>
          </a:prstGeom>
        </p:spPr>
      </p:pic>
      <p:sp>
        <p:nvSpPr>
          <p:cNvPr id="10" name="矩形 9">
            <a:extLst>
              <a:ext uri="{FF2B5EF4-FFF2-40B4-BE49-F238E27FC236}">
                <a16:creationId xmlns:a16="http://schemas.microsoft.com/office/drawing/2014/main" id="{ECC03E7E-81A8-48D0-9051-255533A7C58E}"/>
              </a:ext>
            </a:extLst>
          </p:cNvPr>
          <p:cNvSpPr/>
          <p:nvPr/>
        </p:nvSpPr>
        <p:spPr>
          <a:xfrm>
            <a:off x="6035040" y="854937"/>
            <a:ext cx="10561320" cy="2123658"/>
          </a:xfrm>
          <a:prstGeom prst="rect">
            <a:avLst/>
          </a:prstGeom>
        </p:spPr>
        <p:txBody>
          <a:bodyPr wrap="square">
            <a:spAutoFit/>
          </a:bodyPr>
          <a:lstStyle/>
          <a:p>
            <a:pPr algn="ctr"/>
            <a:r>
              <a:rPr lang="zh-TW" altLang="en-US" sz="6600" b="1" kern="1200" dirty="0">
                <a:solidFill>
                  <a:srgbClr val="055E5C"/>
                </a:solidFill>
                <a:latin typeface="Microsoft YaHei" panose="020B0503020204020204" pitchFamily="34" charset="-122"/>
                <a:ea typeface="Microsoft YaHei" panose="020B0503020204020204" pitchFamily="34" charset="-122"/>
                <a:cs typeface="+mj-cs"/>
              </a:rPr>
              <a:t>「生對生」與「師對生」霸凌事件，分別妥善處理</a:t>
            </a:r>
          </a:p>
        </p:txBody>
      </p:sp>
    </p:spTree>
    <p:extLst>
      <p:ext uri="{BB962C8B-B14F-4D97-AF65-F5344CB8AC3E}">
        <p14:creationId xmlns:p14="http://schemas.microsoft.com/office/powerpoint/2010/main" val="1930859747"/>
      </p:ext>
    </p:extLst>
  </p:cSld>
  <p:clrMapOvr>
    <a:masterClrMapping/>
  </p:clrMapOvr>
</p:sld>
</file>

<file path=ppt/theme/theme1.xml><?xml version="1.0" encoding="utf-8"?>
<a:theme xmlns:a="http://schemas.openxmlformats.org/drawingml/2006/main" name="Green and White Minimal Geometric Newsletter Presentation">
  <a:themeElements>
    <a:clrScheme name="Office">
      <a:dk1>
        <a:srgbClr val="000000"/>
      </a:dk1>
      <a:lt1>
        <a:srgbClr val="FFFFFF"/>
      </a:lt1>
      <a:dk2>
        <a:srgbClr val="055E5C"/>
      </a:dk2>
      <a:lt2>
        <a:srgbClr val="EEECE1"/>
      </a:lt2>
      <a:accent1>
        <a:srgbClr val="055E5C"/>
      </a:accent1>
      <a:accent2>
        <a:srgbClr val="FFC000"/>
      </a:accent2>
      <a:accent3>
        <a:srgbClr val="EDECED"/>
      </a:accent3>
      <a:accent4>
        <a:srgbClr val="888888"/>
      </a:accent4>
      <a:accent5>
        <a:srgbClr val="FFC000"/>
      </a:accent5>
      <a:accent6>
        <a:srgbClr val="FFC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框架">
  <a:themeElements>
    <a:clrScheme name="黃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4390</TotalTime>
  <Words>2533</Words>
  <Application>Microsoft Office PowerPoint</Application>
  <PresentationFormat>自訂</PresentationFormat>
  <Paragraphs>237</Paragraphs>
  <Slides>20</Slides>
  <Notes>11</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20</vt:i4>
      </vt:variant>
    </vt:vector>
  </HeadingPairs>
  <TitlesOfParts>
    <vt:vector size="37" baseType="lpstr">
      <vt:lpstr>ＭＳ ゴシック</vt:lpstr>
      <vt:lpstr>Corbel</vt:lpstr>
      <vt:lpstr>標楷體</vt:lpstr>
      <vt:lpstr>Calibri</vt:lpstr>
      <vt:lpstr>Microsoft YaHei</vt:lpstr>
      <vt:lpstr>微軟正黑體</vt:lpstr>
      <vt:lpstr>字魂35号-经典雅黑</vt:lpstr>
      <vt:lpstr>新細明體</vt:lpstr>
      <vt:lpstr>Times New Roman</vt:lpstr>
      <vt:lpstr>微軟正黑體</vt:lpstr>
      <vt:lpstr>Wingdings 2</vt:lpstr>
      <vt:lpstr>Paytone One</vt:lpstr>
      <vt:lpstr>Arial</vt:lpstr>
      <vt:lpstr>Wingdings</vt:lpstr>
      <vt:lpstr>Open Sans</vt:lpstr>
      <vt:lpstr>Green and White Minimal Geometric Newsletter Presentation</vt:lpstr>
      <vt:lpstr>框架</vt:lpstr>
      <vt:lpstr>PowerPoint 簡報</vt:lpstr>
      <vt:lpstr>PowerPoint 簡報</vt:lpstr>
      <vt:lpstr>修正重點</vt:lpstr>
      <vt:lpstr>PowerPoint 簡報</vt:lpstr>
      <vt:lpstr>PowerPoint 簡報</vt:lpstr>
      <vt:lpstr>PowerPoint 簡報</vt:lpstr>
      <vt:lpstr>PowerPoint 簡報</vt:lpstr>
      <vt:lpstr>四、妥善處理即時介入：學校於調和、調查、作成終局處理後，得為下列處置 ( 準則第38條：學校可直接決定，無須報核備 )</vt:lpstr>
      <vt:lpstr>修正重點</vt:lpstr>
      <vt:lpstr>修正重點</vt:lpstr>
      <vt:lpstr>修正重點</vt:lpstr>
      <vt:lpstr>PowerPoint 簡報</vt:lpstr>
      <vt:lpstr>PowerPoint 簡報</vt:lpstr>
      <vt:lpstr>二、生對生平時查證、調和報告、調查報告對行為人決議</vt:lpstr>
      <vt:lpstr>PowerPoint 簡報</vt:lpstr>
      <vt:lpstr>修正重點</vt:lpstr>
      <vt:lpstr>修正重點</vt:lpstr>
      <vt:lpstr> 待辦事項 </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王群媖</cp:lastModifiedBy>
  <cp:revision>439</cp:revision>
  <cp:lastPrinted>2024-02-01T12:58:44Z</cp:lastPrinted>
  <dcterms:modified xsi:type="dcterms:W3CDTF">2024-05-24T06:09:35Z</dcterms:modified>
</cp:coreProperties>
</file>